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1b6a40b4697c4a76" Type="http://schemas.microsoft.com/office/2006/relationships/ui/extensibility" Target="customUI/customUI.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4" r:id="rId2"/>
    <p:sldId id="297" r:id="rId3"/>
    <p:sldId id="285" r:id="rId4"/>
    <p:sldId id="276" r:id="rId5"/>
    <p:sldId id="275" r:id="rId6"/>
    <p:sldId id="291" r:id="rId7"/>
    <p:sldId id="292" r:id="rId8"/>
    <p:sldId id="287" r:id="rId9"/>
    <p:sldId id="288" r:id="rId10"/>
    <p:sldId id="279" r:id="rId11"/>
    <p:sldId id="280" r:id="rId12"/>
    <p:sldId id="289" r:id="rId13"/>
    <p:sldId id="298" r:id="rId14"/>
    <p:sldId id="293" r:id="rId15"/>
    <p:sldId id="296" r:id="rId16"/>
    <p:sldId id="295" r:id="rId17"/>
    <p:sldId id="281" r:id="rId18"/>
  </p:sldIdLst>
  <p:sldSz cx="10693400" cy="7561263"/>
  <p:notesSz cx="6858000" cy="9144000"/>
  <p:defaultText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structions" id="{D97762E0-F512-4654-A68D-122F12046569}">
          <p14:sldIdLst/>
        </p14:section>
        <p14:section name="Right click for options" id="{5C661DC1-D038-4612-9AFE-4506515A23D4}">
          <p14:sldIdLst>
            <p14:sldId id="294"/>
            <p14:sldId id="297"/>
            <p14:sldId id="285"/>
            <p14:sldId id="276"/>
            <p14:sldId id="275"/>
            <p14:sldId id="291"/>
            <p14:sldId id="292"/>
            <p14:sldId id="287"/>
            <p14:sldId id="288"/>
            <p14:sldId id="279"/>
            <p14:sldId id="280"/>
            <p14:sldId id="289"/>
            <p14:sldId id="298"/>
            <p14:sldId id="293"/>
            <p14:sldId id="296"/>
            <p14:sldId id="295"/>
            <p14:sldId id="28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497D"/>
    <a:srgbClr val="EE3124"/>
    <a:srgbClr val="FFFFFF"/>
    <a:srgbClr val="000000"/>
    <a:srgbClr val="DDDDDD"/>
    <a:srgbClr val="004C6E"/>
    <a:srgbClr val="DDF4FF"/>
    <a:srgbClr val="DD622B"/>
    <a:srgbClr val="00659B"/>
    <a:srgbClr val="A21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4143AEB-D88A-4235-B7F5-65CC395101BD}" styleName="SLSA Table">
    <a:wholeTbl>
      <a:tcTxStyle>
        <a:fontRef idx="minor">
          <a:schemeClr val="tx1"/>
        </a:fontRef>
        <a:schemeClr val="tx1"/>
      </a:tcTxStyle>
      <a:tcStyle>
        <a:tcBdr>
          <a:left>
            <a:ln>
              <a:noFill/>
            </a:ln>
          </a:left>
          <a:right>
            <a:ln>
              <a:noFill/>
            </a:ln>
          </a:right>
          <a:top>
            <a:ln w="12000" cmpd="sng">
              <a:solidFill>
                <a:schemeClr val="dk2"/>
              </a:solidFill>
              <a:prstDash val="dot"/>
            </a:ln>
          </a:top>
          <a:bottom>
            <a:ln w="12000" cmpd="sng">
              <a:solidFill>
                <a:schemeClr val="dk2"/>
              </a:solidFill>
              <a:prstDash val="dot"/>
            </a:ln>
          </a:bottom>
          <a:insideH>
            <a:ln w="12000" cmpd="sng">
              <a:solidFill>
                <a:schemeClr val="dk2"/>
              </a:solidFill>
              <a:prstDash val="dot"/>
            </a:ln>
          </a:insideH>
          <a:insideV>
            <a:ln>
              <a:noFill/>
            </a:ln>
          </a:insideV>
        </a:tcBdr>
        <a:fill>
          <a:noFill/>
        </a:fill>
      </a:tcStyle>
    </a:wholeTbl>
    <a:band1H>
      <a:tcStyle>
        <a:tcBdr>
          <a:top>
            <a:ln w="12000" cmpd="sng">
              <a:solidFill>
                <a:schemeClr val="dk2"/>
              </a:solidFill>
              <a:prstDash val="dot"/>
            </a:ln>
          </a:top>
          <a:bottom>
            <a:ln w="12000" cmpd="sng">
              <a:solidFill>
                <a:schemeClr val="dk2"/>
              </a:solidFill>
              <a:prstDash val="dot"/>
            </a:ln>
          </a:bottom>
          <a:insideH>
            <a:ln w="12000" cmpd="sng">
              <a:solidFill>
                <a:schemeClr val="dk2"/>
              </a:solidFill>
              <a:prstDash val="dot"/>
            </a:ln>
          </a:insideH>
        </a:tcBdr>
        <a:fill>
          <a:solidFill>
            <a:srgbClr val="FFFFFF"/>
          </a:solidFill>
        </a:fill>
      </a:tcStyle>
    </a:band1H>
    <a:band2H>
      <a:tcStyle>
        <a:tcBdr>
          <a:top>
            <a:ln w="12000" cmpd="sng">
              <a:solidFill>
                <a:schemeClr val="dk2"/>
              </a:solidFill>
              <a:prstDash val="dot"/>
            </a:ln>
          </a:top>
          <a:bottom>
            <a:ln w="12000" cmpd="sng">
              <a:solidFill>
                <a:schemeClr val="dk2"/>
              </a:solidFill>
              <a:prstDash val="dot"/>
            </a:ln>
          </a:bottom>
          <a:insideH>
            <a:ln w="12000" cmpd="sng">
              <a:solidFill>
                <a:schemeClr val="dk2"/>
              </a:solidFill>
              <a:prstDash val="dot"/>
            </a:ln>
          </a:insideH>
        </a:tcBdr>
        <a:fill>
          <a:solidFill>
            <a:schemeClr val="accent1"/>
          </a:solidFill>
        </a:fill>
      </a:tcStyle>
    </a:band2H>
    <a:band1V>
      <a:tcStyle>
        <a:tcBdr/>
        <a:fill>
          <a:solidFill>
            <a:srgbClr val="FFFFFF"/>
          </a:solidFill>
        </a:fill>
      </a:tcStyle>
    </a:band1V>
    <a:band2V>
      <a:tcStyle>
        <a:tcBdr/>
        <a:fill>
          <a:solidFill>
            <a:schemeClr val="accent1"/>
          </a:solidFill>
        </a:fill>
      </a:tcStyle>
    </a:band2V>
    <a:lastCol>
      <a:tcTxStyle b="on">
        <a:fontRef idx="minor">
          <a:schemeClr val="tx1"/>
        </a:fontRef>
        <a:schemeClr val="tx1"/>
      </a:tcTxStyle>
      <a:tcStyle>
        <a:tcBdr/>
        <a:fill>
          <a:solidFill>
            <a:schemeClr val="accent1"/>
          </a:solidFill>
        </a:fill>
      </a:tcStyle>
    </a:lastCol>
    <a:firstCol>
      <a:tcTxStyle b="on">
        <a:fontRef idx="minor">
          <a:schemeClr val="tx1"/>
        </a:fontRef>
        <a:schemeClr val="tx1"/>
      </a:tcTxStyle>
      <a:tcStyle>
        <a:tcBdr>
          <a:left>
            <a:ln>
              <a:noFill/>
            </a:ln>
          </a:left>
          <a:right>
            <a:ln>
              <a:noFill/>
            </a:ln>
          </a:right>
          <a:top>
            <a:ln w="12000" cmpd="sng">
              <a:solidFill>
                <a:schemeClr val="dk2"/>
              </a:solidFill>
              <a:prstDash val="dot"/>
            </a:ln>
          </a:top>
          <a:bottom>
            <a:ln w="12000" cmpd="sng">
              <a:solidFill>
                <a:schemeClr val="dk2"/>
              </a:solidFill>
              <a:prstDash val="dot"/>
            </a:ln>
          </a:bottom>
          <a:insideH>
            <a:ln w="12000" cmpd="sng">
              <a:solidFill>
                <a:schemeClr val="dk2"/>
              </a:solidFill>
              <a:prstDash val="dot"/>
            </a:ln>
          </a:insideH>
          <a:insideV>
            <a:ln>
              <a:noFill/>
            </a:ln>
          </a:insideV>
        </a:tcBdr>
        <a:fill>
          <a:solidFill>
            <a:schemeClr val="accent1"/>
          </a:solidFill>
        </a:fill>
      </a:tcStyle>
    </a:firstCol>
    <a:lastRow>
      <a:tcTxStyle b="on">
        <a:fontRef idx="minor">
          <a:schemeClr val="tx1"/>
        </a:fontRef>
        <a:schemeClr val="tx1"/>
      </a:tcTxStyle>
      <a:tcStyle>
        <a:tcBdr/>
        <a:fill>
          <a:solidFill>
            <a:schemeClr val="accent1"/>
          </a:solidFill>
        </a:fill>
      </a:tcStyle>
    </a:lastRow>
    <a:firstRow>
      <a:tcTxStyle b="on">
        <a:fontRef idx="major">
          <a:srgbClr val="FFFFFF"/>
        </a:fontRef>
        <a:srgbClr val="FFFFFF"/>
      </a:tcTxStyle>
      <a:tcStyle>
        <a:tcBdr>
          <a:top>
            <a:ln w="12000" cmpd="sng">
              <a:solidFill>
                <a:schemeClr val="dk2"/>
              </a:solidFill>
              <a:prstDash val="solid"/>
            </a:ln>
          </a:top>
          <a:bottom>
            <a:ln w="12000" cmpd="sng">
              <a:solidFill>
                <a:schemeClr val="dk2"/>
              </a:solidFill>
              <a:prstDash val="solid"/>
            </a:ln>
          </a:bottom>
          <a:insideH>
            <a:ln w="12000" cmpd="sng">
              <a:solidFill>
                <a:schemeClr val="dk2"/>
              </a:solidFill>
              <a:prstDash val="solid"/>
            </a:ln>
          </a:insideH>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82057" autoAdjust="0"/>
  </p:normalViewPr>
  <p:slideViewPr>
    <p:cSldViewPr snapToObjects="1">
      <p:cViewPr varScale="1">
        <p:scale>
          <a:sx n="68" d="100"/>
          <a:sy n="68" d="100"/>
        </p:scale>
        <p:origin x="-1356" y="-96"/>
      </p:cViewPr>
      <p:guideLst>
        <p:guide orient="horz" pos="845"/>
        <p:guide orient="horz" pos="4188"/>
        <p:guide orient="horz" pos="1587"/>
        <p:guide orient="horz" pos="724"/>
        <p:guide pos="1703"/>
        <p:guide pos="1491"/>
        <p:guide pos="505"/>
        <p:guide pos="2679"/>
        <p:guide pos="2903"/>
        <p:guide pos="3871"/>
        <p:guide pos="4087"/>
        <p:guide pos="5063"/>
        <p:guide pos="5287"/>
        <p:guide pos="6271"/>
      </p:guideLst>
    </p:cSldViewPr>
  </p:slid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dirty="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25/09/2017</a:t>
            </a:fld>
            <a:endParaRPr lang="en-AU" sz="1000" dirty="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dirty="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dirty="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dirty="0"/>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25/09/2017</a:t>
            </a:fld>
            <a:endParaRPr lang="en-AU" dirty="0"/>
          </a:p>
        </p:txBody>
      </p:sp>
      <p:sp>
        <p:nvSpPr>
          <p:cNvPr id="4" name="Slide Image Placeholder 3"/>
          <p:cNvSpPr>
            <a:spLocks noGrp="1" noRot="1" noChangeAspect="1"/>
          </p:cNvSpPr>
          <p:nvPr>
            <p:ph type="sldImg" idx="2"/>
          </p:nvPr>
        </p:nvSpPr>
        <p:spPr>
          <a:xfrm>
            <a:off x="504825" y="542925"/>
            <a:ext cx="5840413"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dirty="0" smtClean="0"/>
              <a:t>Click to edit Master text styles</a:t>
            </a:r>
          </a:p>
          <a:p>
            <a:pPr marL="0" lvl="1"/>
            <a:r>
              <a:rPr lang="en-AU" noProof="0" dirty="0" smtClean="0"/>
              <a:t>Second level</a:t>
            </a:r>
          </a:p>
          <a:p>
            <a:pPr marL="144000" lvl="2" indent="-144000">
              <a:buFont typeface="Arial" pitchFamily="34" charset="0"/>
              <a:buChar char="•"/>
            </a:pPr>
            <a:r>
              <a:rPr lang="en-AU" noProof="0" dirty="0" smtClean="0"/>
              <a:t>Third level</a:t>
            </a:r>
          </a:p>
          <a:p>
            <a:pPr marL="288000" lvl="3" indent="-144000">
              <a:buFont typeface="Arial" pitchFamily="34" charset="0"/>
              <a:buChar char="•"/>
            </a:pPr>
            <a:r>
              <a:rPr lang="en-AU" noProof="0" dirty="0" smtClean="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dirty="0"/>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043056" rtl="0" eaLnBrk="1" latinLnBrk="0" hangingPunct="1">
      <a:defRPr lang="en-US" sz="1400" b="1" kern="1200" dirty="0" smtClean="0">
        <a:solidFill>
          <a:schemeClr val="tx1"/>
        </a:solidFill>
        <a:latin typeface="+mn-lt"/>
        <a:ea typeface="+mn-ea"/>
        <a:cs typeface="Arial" pitchFamily="34" charset="0"/>
      </a:defRPr>
    </a:lvl1pPr>
    <a:lvl2pPr marL="521528" algn="l" defTabSz="1043056" rtl="0" eaLnBrk="1" latinLnBrk="0" hangingPunct="1">
      <a:defRPr lang="en-US" sz="1400" kern="1200" dirty="0" smtClean="0">
        <a:solidFill>
          <a:schemeClr val="tx1"/>
        </a:solidFill>
        <a:latin typeface="Arial" pitchFamily="34" charset="0"/>
        <a:ea typeface="+mn-ea"/>
        <a:cs typeface="Arial" pitchFamily="34" charset="0"/>
      </a:defRPr>
    </a:lvl2pPr>
    <a:lvl3pPr marL="1043056" algn="l" defTabSz="1043056" rtl="0" eaLnBrk="1" latinLnBrk="0" hangingPunct="1">
      <a:defRPr lang="en-US" sz="1400" kern="1200" dirty="0" smtClean="0">
        <a:solidFill>
          <a:schemeClr val="tx1"/>
        </a:solidFill>
        <a:latin typeface="Arial" pitchFamily="34" charset="0"/>
        <a:ea typeface="+mn-ea"/>
        <a:cs typeface="Arial" pitchFamily="34" charset="0"/>
      </a:defRPr>
    </a:lvl3pPr>
    <a:lvl4pPr marL="1564584" algn="l" defTabSz="1043056" rtl="0" eaLnBrk="1" latinLnBrk="0" hangingPunct="1">
      <a:defRPr lang="en-US" sz="1400" kern="1200" dirty="0" smtClean="0">
        <a:solidFill>
          <a:schemeClr val="tx1"/>
        </a:solidFill>
        <a:latin typeface="Arial" pitchFamily="34" charset="0"/>
        <a:ea typeface="+mn-ea"/>
        <a:cs typeface="Arial" pitchFamily="34" charset="0"/>
      </a:defRPr>
    </a:lvl4pPr>
    <a:lvl5pPr marL="2086112" algn="l" defTabSz="1043056" rtl="0" eaLnBrk="1" latinLnBrk="0" hangingPunct="1">
      <a:defRPr lang="en-AU" sz="1400" kern="1200" baseline="0" dirty="0">
        <a:solidFill>
          <a:schemeClr val="tx1"/>
        </a:solidFill>
        <a:latin typeface="Arial" pitchFamily="34" charset="0"/>
        <a:ea typeface="+mn-ea"/>
        <a:cs typeface="Arial" pitchFamily="34" charset="0"/>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1098630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0693400" cy="7561263"/>
          </a:xfrm>
          <a:blipFill>
            <a:blip r:embed="rId2"/>
            <a:stretch>
              <a:fillRect/>
            </a:stretch>
          </a:blipFill>
        </p:spPr>
        <p:txBody>
          <a:bodyPr/>
          <a:lstStyle>
            <a:lvl1pPr>
              <a:defRPr/>
            </a:lvl1pPr>
          </a:lstStyle>
          <a:p>
            <a:r>
              <a:rPr lang="en-AU" dirty="0" smtClean="0"/>
              <a:t> </a:t>
            </a:r>
            <a:endParaRPr lang="en-AU" dirty="0"/>
          </a:p>
        </p:txBody>
      </p:sp>
      <p:sp>
        <p:nvSpPr>
          <p:cNvPr id="3" name="Subtitle 2"/>
          <p:cNvSpPr>
            <a:spLocks noGrp="1"/>
          </p:cNvSpPr>
          <p:nvPr>
            <p:ph type="subTitle" idx="1" hasCustomPrompt="1"/>
          </p:nvPr>
        </p:nvSpPr>
        <p:spPr>
          <a:xfrm>
            <a:off x="718206" y="2060917"/>
            <a:ext cx="4618800" cy="594590"/>
          </a:xfrm>
        </p:spPr>
        <p:txBody>
          <a:bodyPr/>
          <a:lstStyle>
            <a:lvl1pPr marL="0" indent="0" algn="l">
              <a:lnSpc>
                <a:spcPts val="3200"/>
              </a:lnSpc>
              <a:buNone/>
              <a:defRPr sz="2400" b="0">
                <a:solidFill>
                  <a:schemeClr val="tx2"/>
                </a:solidFill>
              </a:defRPr>
            </a:lvl1pPr>
            <a:lvl2pPr marL="0" indent="0" algn="l">
              <a:lnSpc>
                <a:spcPts val="3200"/>
              </a:lnSpc>
              <a:spcBef>
                <a:spcPts val="0"/>
              </a:spcBef>
              <a:spcAft>
                <a:spcPts val="0"/>
              </a:spcAft>
              <a:buNone/>
              <a:defRPr sz="2400" b="0">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AU" noProof="0" dirty="0" smtClean="0"/>
              <a:t>Click to edit Master subtitle style </a:t>
            </a:r>
          </a:p>
        </p:txBody>
      </p:sp>
      <p:sp>
        <p:nvSpPr>
          <p:cNvPr id="4" name="Title 3"/>
          <p:cNvSpPr>
            <a:spLocks noGrp="1"/>
          </p:cNvSpPr>
          <p:nvPr>
            <p:ph type="title"/>
          </p:nvPr>
        </p:nvSpPr>
        <p:spPr>
          <a:xfrm>
            <a:off x="728570" y="1015370"/>
            <a:ext cx="4618809" cy="875051"/>
          </a:xfrm>
        </p:spPr>
        <p:txBody>
          <a:bodyPr/>
          <a:lstStyle/>
          <a:p>
            <a:r>
              <a:rPr lang="en-US" smtClean="0"/>
              <a:t>Click to edit Master title style</a:t>
            </a:r>
            <a:endParaRPr lang="en-AU" dirty="0"/>
          </a:p>
        </p:txBody>
      </p:sp>
      <p:sp>
        <p:nvSpPr>
          <p:cNvPr id="9" name="Text Placeholder 8"/>
          <p:cNvSpPr>
            <a:spLocks noGrp="1"/>
          </p:cNvSpPr>
          <p:nvPr>
            <p:ph type="body" sz="quarter" idx="11" hasCustomPrompt="1"/>
          </p:nvPr>
        </p:nvSpPr>
        <p:spPr>
          <a:xfrm>
            <a:off x="0" y="1079500"/>
            <a:ext cx="358775" cy="255588"/>
          </a:xfrm>
          <a:solidFill>
            <a:schemeClr val="tx2"/>
          </a:solidFill>
        </p:spPr>
        <p:txBody>
          <a:bodyPr/>
          <a:lstStyle>
            <a:lvl1pPr>
              <a:defRPr sz="1200" baseline="0">
                <a:solidFill>
                  <a:srgbClr val="FF0000"/>
                </a:solidFill>
              </a:defRPr>
            </a:lvl1pPr>
          </a:lstStyle>
          <a:p>
            <a:pPr lvl="0"/>
            <a:r>
              <a:rPr lang="en-AU" dirty="0" smtClean="0"/>
              <a:t> </a:t>
            </a:r>
            <a:endParaRPr lang="en-AU" dirty="0"/>
          </a:p>
        </p:txBody>
      </p:sp>
      <p:sp>
        <p:nvSpPr>
          <p:cNvPr id="14" name="Text Placeholder 8"/>
          <p:cNvSpPr>
            <a:spLocks noGrp="1"/>
          </p:cNvSpPr>
          <p:nvPr>
            <p:ph type="body" sz="quarter" idx="12" hasCustomPrompt="1"/>
          </p:nvPr>
        </p:nvSpPr>
        <p:spPr>
          <a:xfrm>
            <a:off x="350044" y="1079500"/>
            <a:ext cx="100196" cy="255588"/>
          </a:xfrm>
          <a:solidFill>
            <a:schemeClr val="bg2"/>
          </a:solidFill>
        </p:spPr>
        <p:txBody>
          <a:bodyPr/>
          <a:lstStyle>
            <a:lvl1pPr>
              <a:defRPr sz="1200" baseline="0">
                <a:solidFill>
                  <a:srgbClr val="FF0000"/>
                </a:solidFill>
              </a:defRPr>
            </a:lvl1pPr>
          </a:lstStyle>
          <a:p>
            <a:pPr lvl="0"/>
            <a:r>
              <a:rPr lang="en-AU" dirty="0" smtClean="0"/>
              <a:t> </a:t>
            </a:r>
            <a:endParaRPr lang="en-AU" dirty="0"/>
          </a:p>
        </p:txBody>
      </p:sp>
    </p:spTree>
    <p:extLst>
      <p:ext uri="{BB962C8B-B14F-4D97-AF65-F5344CB8AC3E}">
        <p14:creationId xmlns:p14="http://schemas.microsoft.com/office/powerpoint/2010/main" val="36852114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5465479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7200" y="2054011"/>
            <a:ext cx="8631933" cy="1587667"/>
          </a:xfrm>
        </p:spPr>
        <p:txBody>
          <a:bodyPr anchor="t"/>
          <a:lstStyle>
            <a:lvl1pPr marL="0" indent="0">
              <a:lnSpc>
                <a:spcPts val="3200"/>
              </a:lnSpc>
              <a:spcAft>
                <a:spcPts val="1701"/>
              </a:spcAft>
              <a:buNone/>
              <a:defRPr sz="2400">
                <a:solidFill>
                  <a:schemeClr val="bg1"/>
                </a:solidFill>
              </a:defRPr>
            </a:lvl1pPr>
            <a:lvl2pPr marL="0" indent="0">
              <a:lnSpc>
                <a:spcPts val="3200"/>
              </a:lnSpc>
              <a:spcBef>
                <a:spcPts val="0"/>
              </a:spcBef>
              <a:spcAft>
                <a:spcPts val="0"/>
              </a:spcAft>
              <a:buNone/>
              <a:defRPr sz="2000">
                <a:solidFill>
                  <a:schemeClr val="bg1"/>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en-US" noProof="0" smtClean="0"/>
              <a:t>Click to edit Master text styles</a:t>
            </a:r>
          </a:p>
          <a:p>
            <a:pPr lvl="1"/>
            <a:r>
              <a:rPr lang="en-US" noProof="0" smtClean="0"/>
              <a:t>Second level</a:t>
            </a:r>
          </a:p>
        </p:txBody>
      </p:sp>
      <p:sp>
        <p:nvSpPr>
          <p:cNvPr id="5" name="Title 4"/>
          <p:cNvSpPr>
            <a:spLocks noGrp="1"/>
          </p:cNvSpPr>
          <p:nvPr>
            <p:ph type="title"/>
          </p:nvPr>
        </p:nvSpPr>
        <p:spPr>
          <a:xfrm>
            <a:off x="728570" y="1015200"/>
            <a:ext cx="8630563" cy="875221"/>
          </a:xfrm>
        </p:spPr>
        <p:txBody>
          <a:bodyPr/>
          <a:lstStyle>
            <a:lvl1pPr>
              <a:defRPr>
                <a:solidFill>
                  <a:schemeClr val="bg1"/>
                </a:solidFill>
              </a:defRPr>
            </a:lvl1pPr>
          </a:lstStyle>
          <a:p>
            <a:r>
              <a:rPr lang="en-US" smtClean="0"/>
              <a:t>Click to edit Master title style</a:t>
            </a:r>
            <a:endParaRPr lang="en-AU"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6800" y="349200"/>
            <a:ext cx="1807110" cy="496800"/>
          </a:xfrm>
          <a:prstGeom prst="rect">
            <a:avLst/>
          </a:prstGeom>
        </p:spPr>
      </p:pic>
    </p:spTree>
    <p:extLst>
      <p:ext uri="{BB962C8B-B14F-4D97-AF65-F5344CB8AC3E}">
        <p14:creationId xmlns:p14="http://schemas.microsoft.com/office/powerpoint/2010/main" val="1459558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p:txBody>
          <a:bodyPr/>
          <a:lstStyle>
            <a:lvl5pPr>
              <a:defRPr baseline="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Tree>
    <p:extLst>
      <p:ext uri="{BB962C8B-B14F-4D97-AF65-F5344CB8AC3E}">
        <p14:creationId xmlns:p14="http://schemas.microsoft.com/office/powerpoint/2010/main" val="30200542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Pullout Title &amp; Content">
    <p:spTree>
      <p:nvGrpSpPr>
        <p:cNvPr id="1" name=""/>
        <p:cNvGrpSpPr/>
        <p:nvPr/>
      </p:nvGrpSpPr>
      <p:grpSpPr>
        <a:xfrm>
          <a:off x="0" y="0"/>
          <a:ext cx="0" cy="0"/>
          <a:chOff x="0" y="0"/>
          <a:chExt cx="0" cy="0"/>
        </a:xfrm>
      </p:grpSpPr>
      <p:sp>
        <p:nvSpPr>
          <p:cNvPr id="5" name="Rectangle 4"/>
          <p:cNvSpPr/>
          <p:nvPr userDrawn="1"/>
        </p:nvSpPr>
        <p:spPr>
          <a:xfrm>
            <a:off x="1090" y="1812287"/>
            <a:ext cx="10692310" cy="4848664"/>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smtClean="0">
              <a:solidFill>
                <a:schemeClr val="tx1"/>
              </a:solidFill>
            </a:endParaRPr>
          </a:p>
        </p:txBody>
      </p:sp>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727199" y="2181225"/>
            <a:ext cx="9355013" cy="4272837"/>
          </a:xfrm>
        </p:spPr>
        <p:txBody>
          <a:bodyPr/>
          <a:lstStyle>
            <a:lvl1pPr>
              <a:lnSpc>
                <a:spcPts val="2880"/>
              </a:lnSpc>
              <a:spcAft>
                <a:spcPts val="1701"/>
              </a:spcAft>
              <a:defRPr sz="2400">
                <a:solidFill>
                  <a:schemeClr val="tx1"/>
                </a:solidFill>
              </a:defRPr>
            </a:lvl1pPr>
            <a:lvl5pPr>
              <a:defRPr baseline="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Tree>
    <p:extLst>
      <p:ext uri="{BB962C8B-B14F-4D97-AF65-F5344CB8AC3E}">
        <p14:creationId xmlns:p14="http://schemas.microsoft.com/office/powerpoint/2010/main" val="16074308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on Pull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9" name="Rectangle 8"/>
          <p:cNvSpPr/>
          <p:nvPr userDrawn="1"/>
        </p:nvSpPr>
        <p:spPr>
          <a:xfrm>
            <a:off x="1090" y="1812287"/>
            <a:ext cx="10692310" cy="4848664"/>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smtClean="0">
              <a:solidFill>
                <a:schemeClr val="tx1"/>
              </a:solidFill>
            </a:endParaRPr>
          </a:p>
        </p:txBody>
      </p:sp>
      <p:sp>
        <p:nvSpPr>
          <p:cNvPr id="12" name="Chart Placeholder 6"/>
          <p:cNvSpPr>
            <a:spLocks noGrp="1"/>
          </p:cNvSpPr>
          <p:nvPr>
            <p:ph type="chart" sz="quarter" idx="10"/>
          </p:nvPr>
        </p:nvSpPr>
        <p:spPr>
          <a:xfrm>
            <a:off x="728663" y="1828800"/>
            <a:ext cx="4533900" cy="4730750"/>
          </a:xfrm>
        </p:spPr>
        <p:txBody>
          <a:bodyPr/>
          <a:lstStyle/>
          <a:p>
            <a:r>
              <a:rPr lang="en-US" smtClean="0"/>
              <a:t>Click icon to add chart</a:t>
            </a:r>
            <a:endParaRPr lang="en-AU"/>
          </a:p>
        </p:txBody>
      </p:sp>
      <p:sp>
        <p:nvSpPr>
          <p:cNvPr id="13" name="Chart Placeholder 6"/>
          <p:cNvSpPr>
            <a:spLocks noGrp="1"/>
          </p:cNvSpPr>
          <p:nvPr>
            <p:ph type="chart" sz="quarter" idx="11"/>
          </p:nvPr>
        </p:nvSpPr>
        <p:spPr>
          <a:xfrm>
            <a:off x="5335355" y="1828800"/>
            <a:ext cx="4533900" cy="4730750"/>
          </a:xfrm>
        </p:spPr>
        <p:txBody>
          <a:bodyPr/>
          <a:lstStyle/>
          <a:p>
            <a:r>
              <a:rPr lang="en-US" smtClean="0"/>
              <a:t>Click icon to add chart</a:t>
            </a:r>
            <a:endParaRPr lang="en-AU"/>
          </a:p>
        </p:txBody>
      </p:sp>
    </p:spTree>
    <p:extLst>
      <p:ext uri="{BB962C8B-B14F-4D97-AF65-F5344CB8AC3E}">
        <p14:creationId xmlns:p14="http://schemas.microsoft.com/office/powerpoint/2010/main" val="39618988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sz="half" idx="1" hasCustomPrompt="1"/>
          </p:nvPr>
        </p:nvSpPr>
        <p:spPr>
          <a:xfrm>
            <a:off x="728570" y="1828800"/>
            <a:ext cx="4533931" cy="4720327"/>
          </a:xfrm>
        </p:spPr>
        <p:txBody>
          <a:bodyPr vert="horz" lIns="0" tIns="0" rIns="0" bIns="0" rtlCol="0">
            <a:noAutofit/>
          </a:bodyPr>
          <a:lstStyle>
            <a:lvl1pPr>
              <a:defRPr lang="en-AU" noProof="0" dirty="0" smtClean="0"/>
            </a:lvl1pPr>
            <a:lvl2pPr>
              <a:defRPr lang="en-AU" noProof="0" dirty="0" smtClean="0"/>
            </a:lvl2pPr>
            <a:lvl3pPr>
              <a:defRPr lang="en-AU" noProof="0" dirty="0" smtClean="0"/>
            </a:lvl3pPr>
            <a:lvl4pPr>
              <a:defRPr lang="en-AU" noProof="0" dirty="0" smtClean="0"/>
            </a:lvl4pPr>
            <a:lvl6pPr>
              <a:defRPr lang="en-AU" noProof="0" dirty="0" smtClean="0"/>
            </a:lvl6pPr>
            <a:lvl7pPr>
              <a:defRPr lang="en-AU" noProof="0" dirty="0" smtClean="0"/>
            </a:lvl7pPr>
            <a:lvl8pPr>
              <a:defRPr lang="en-AU" noProof="0" dirty="0" smtClean="0"/>
            </a:lvl8pPr>
            <a:lvl9pPr>
              <a:defRPr lang="en-AU" noProof="0" dirty="0" smtClean="0"/>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3"/>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p>
        </p:txBody>
      </p:sp>
      <p:sp>
        <p:nvSpPr>
          <p:cNvPr id="4" name="Content Placeholder 3"/>
          <p:cNvSpPr>
            <a:spLocks noGrp="1"/>
          </p:cNvSpPr>
          <p:nvPr>
            <p:ph sz="half" idx="2" hasCustomPrompt="1"/>
          </p:nvPr>
        </p:nvSpPr>
        <p:spPr>
          <a:xfrm>
            <a:off x="5706740" y="1845416"/>
            <a:ext cx="4157845" cy="4703711"/>
          </a:xfrm>
        </p:spPr>
        <p:txBody>
          <a:bodyPr vert="horz" lIns="0" tIns="0" rIns="0" bIns="0" rtlCol="0">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a:defRPr lang="en-AU" noProof="0" dirty="0" smtClean="0"/>
            </a:lvl5pPr>
            <a:lvl6pPr>
              <a:defRPr lang="en-AU" noProof="0" dirty="0" smtClean="0"/>
            </a:lvl6pPr>
            <a:lvl7pPr>
              <a:defRPr lang="en-AU" noProof="0" dirty="0" smtClean="0"/>
            </a:lvl7pPr>
            <a:lvl8pPr>
              <a:defRPr lang="en-AU" noProof="0" dirty="0" smtClean="0"/>
            </a:lvl8pPr>
            <a:lvl9pPr>
              <a:defRPr lang="en-AU" noProof="0" dirty="0" smtClean="0"/>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p>
        </p:txBody>
      </p:sp>
    </p:spTree>
    <p:extLst>
      <p:ext uri="{BB962C8B-B14F-4D97-AF65-F5344CB8AC3E}">
        <p14:creationId xmlns:p14="http://schemas.microsoft.com/office/powerpoint/2010/main" val="12680559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and Content 1">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581615" y="1015199"/>
            <a:ext cx="6111785" cy="5645751"/>
          </a:xfrm>
          <a:blipFill>
            <a:blip r:embed="rId2"/>
            <a:stretch>
              <a:fillRect/>
            </a:stretch>
          </a:blipFill>
        </p:spPr>
        <p:txBody>
          <a:bodyPr/>
          <a:lstStyle>
            <a:lvl1pPr>
              <a:defRPr/>
            </a:lvl1pPr>
          </a:lstStyle>
          <a:p>
            <a:r>
              <a:rPr lang="en-AU" noProof="0" dirty="0" smtClean="0"/>
              <a:t> </a:t>
            </a:r>
            <a:endParaRPr lang="en-AU" noProof="0" dirty="0"/>
          </a:p>
        </p:txBody>
      </p:sp>
      <p:sp>
        <p:nvSpPr>
          <p:cNvPr id="10" name="Title 9"/>
          <p:cNvSpPr>
            <a:spLocks noGrp="1"/>
          </p:cNvSpPr>
          <p:nvPr>
            <p:ph type="title"/>
          </p:nvPr>
        </p:nvSpPr>
        <p:spPr>
          <a:xfrm>
            <a:off x="728570" y="1015200"/>
            <a:ext cx="3335316" cy="495055"/>
          </a:xfrm>
        </p:spPr>
        <p:txBody>
          <a:bodyPr/>
          <a:lstStyle/>
          <a:p>
            <a:r>
              <a:rPr lang="en-US" smtClean="0"/>
              <a:t>Click to edit Master title style</a:t>
            </a:r>
            <a:endParaRPr lang="en-AU" dirty="0"/>
          </a:p>
        </p:txBody>
      </p:sp>
      <p:sp>
        <p:nvSpPr>
          <p:cNvPr id="8" name="Content Placeholder 2"/>
          <p:cNvSpPr>
            <a:spLocks noGrp="1"/>
          </p:cNvSpPr>
          <p:nvPr>
            <p:ph idx="14" hasCustomPrompt="1"/>
          </p:nvPr>
        </p:nvSpPr>
        <p:spPr>
          <a:xfrm>
            <a:off x="728570" y="1845416"/>
            <a:ext cx="3335316" cy="4815535"/>
          </a:xfrm>
        </p:spPr>
        <p:txBody>
          <a:bodyPr vert="horz" lIns="0" tIns="0" rIns="0" bIns="0" rtlCol="0">
            <a:noAutofit/>
          </a:bodyPr>
          <a:lstStyle>
            <a:lvl1pPr>
              <a:lnSpc>
                <a:spcPts val="2880"/>
              </a:lnSpc>
              <a:spcBef>
                <a:spcPts val="0"/>
              </a:spcBef>
              <a:spcAft>
                <a:spcPts val="1134"/>
              </a:spcAft>
              <a:defRPr lang="en-AU" sz="2400" b="0" noProof="0" dirty="0" smtClean="0">
                <a:solidFill>
                  <a:schemeClr val="tx1"/>
                </a:solidFill>
              </a:defRPr>
            </a:lvl1pPr>
            <a:lvl2pPr>
              <a:spcBef>
                <a:spcPts val="0"/>
              </a:spcBef>
              <a:spcAft>
                <a:spcPts val="1134"/>
              </a:spcAft>
              <a:defRPr lang="en-AU" noProof="0" dirty="0" smtClean="0"/>
            </a:lvl2pPr>
            <a:lvl3pPr>
              <a:defRPr lang="en-AU" noProof="0" dirty="0" smtClean="0"/>
            </a:lvl3pPr>
            <a:lvl4pPr>
              <a:defRPr lang="en-AU" noProof="0" dirty="0" smtClean="0"/>
            </a:lvl4pPr>
            <a:lvl5pPr>
              <a:defRPr lang="en-AU" noProof="0" dirty="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Tree>
    <p:extLst>
      <p:ext uri="{BB962C8B-B14F-4D97-AF65-F5344CB8AC3E}">
        <p14:creationId xmlns:p14="http://schemas.microsoft.com/office/powerpoint/2010/main" val="23487648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Content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8570" y="1845416"/>
            <a:ext cx="5338210" cy="4815535"/>
          </a:xfrm>
        </p:spPr>
        <p:txBody>
          <a:bodyPr vert="horz" lIns="0" tIns="0" rIns="0" bIns="0" rtlCol="0">
            <a:noAutofit/>
          </a:bodyPr>
          <a:lstStyle>
            <a:lvl1pPr>
              <a:lnSpc>
                <a:spcPts val="2880"/>
              </a:lnSpc>
              <a:spcBef>
                <a:spcPts val="0"/>
              </a:spcBef>
              <a:spcAft>
                <a:spcPts val="1134"/>
              </a:spcAft>
              <a:defRPr lang="en-AU" sz="2400" b="0" noProof="0" dirty="0" smtClean="0">
                <a:solidFill>
                  <a:schemeClr val="tx1"/>
                </a:solidFill>
              </a:defRPr>
            </a:lvl1pPr>
            <a:lvl2pPr>
              <a:spcBef>
                <a:spcPts val="0"/>
              </a:spcBef>
              <a:spcAft>
                <a:spcPts val="1134"/>
              </a:spcAft>
              <a:defRPr lang="en-AU" noProof="0" dirty="0" smtClean="0"/>
            </a:lvl2pPr>
            <a:lvl3pPr>
              <a:defRPr lang="en-AU" noProof="0" dirty="0" smtClean="0"/>
            </a:lvl3pPr>
            <a:lvl4pPr>
              <a:defRPr lang="en-AU" noProof="0" dirty="0" smtClean="0"/>
            </a:lvl4pPr>
            <a:lvl5pPr>
              <a:defRPr lang="en-AU" noProof="0" dirty="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9" name="Picture Placeholder 8"/>
          <p:cNvSpPr>
            <a:spLocks noGrp="1"/>
          </p:cNvSpPr>
          <p:nvPr>
            <p:ph type="pic" sz="quarter" idx="13" hasCustomPrompt="1"/>
          </p:nvPr>
        </p:nvSpPr>
        <p:spPr>
          <a:xfrm>
            <a:off x="6471825" y="1015199"/>
            <a:ext cx="4221575" cy="5645751"/>
          </a:xfrm>
          <a:blipFill>
            <a:blip r:embed="rId2"/>
            <a:stretch>
              <a:fillRect/>
            </a:stretch>
          </a:blipFill>
        </p:spPr>
        <p:txBody>
          <a:bodyPr/>
          <a:lstStyle>
            <a:lvl1pPr>
              <a:defRPr/>
            </a:lvl1pPr>
          </a:lstStyle>
          <a:p>
            <a:r>
              <a:rPr lang="en-AU" noProof="0" dirty="0" smtClean="0"/>
              <a:t> </a:t>
            </a:r>
            <a:endParaRPr lang="en-AU" noProof="0" dirty="0"/>
          </a:p>
        </p:txBody>
      </p:sp>
      <p:sp>
        <p:nvSpPr>
          <p:cNvPr id="10" name="Title 9"/>
          <p:cNvSpPr>
            <a:spLocks noGrp="1"/>
          </p:cNvSpPr>
          <p:nvPr>
            <p:ph type="title"/>
          </p:nvPr>
        </p:nvSpPr>
        <p:spPr>
          <a:xfrm>
            <a:off x="728570" y="1015200"/>
            <a:ext cx="5338210" cy="495055"/>
          </a:xfrm>
        </p:spPr>
        <p:txBody>
          <a:bodyPr/>
          <a:lstStyle/>
          <a:p>
            <a:r>
              <a:rPr lang="en-US" smtClean="0"/>
              <a:t>Click to edit Master title style</a:t>
            </a:r>
            <a:endParaRPr lang="en-AU" dirty="0"/>
          </a:p>
        </p:txBody>
      </p:sp>
    </p:spTree>
    <p:extLst>
      <p:ext uri="{BB962C8B-B14F-4D97-AF65-F5344CB8AC3E}">
        <p14:creationId xmlns:p14="http://schemas.microsoft.com/office/powerpoint/2010/main" val="8895858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Content 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8569" y="1845416"/>
            <a:ext cx="7183415" cy="4815535"/>
          </a:xfrm>
        </p:spPr>
        <p:txBody>
          <a:bodyPr vert="horz" lIns="0" tIns="0" rIns="0" bIns="0" rtlCol="0">
            <a:noAutofit/>
          </a:bodyPr>
          <a:lstStyle>
            <a:lvl1pPr>
              <a:lnSpc>
                <a:spcPts val="2880"/>
              </a:lnSpc>
              <a:spcBef>
                <a:spcPts val="0"/>
              </a:spcBef>
              <a:spcAft>
                <a:spcPts val="1134"/>
              </a:spcAft>
              <a:defRPr lang="en-AU" sz="2400" b="0" noProof="0" dirty="0" smtClean="0">
                <a:solidFill>
                  <a:schemeClr val="tx1"/>
                </a:solidFill>
              </a:defRPr>
            </a:lvl1pPr>
            <a:lvl2pPr>
              <a:spcBef>
                <a:spcPts val="0"/>
              </a:spcBef>
              <a:spcAft>
                <a:spcPts val="1134"/>
              </a:spcAft>
              <a:defRPr lang="en-AU" noProof="0" dirty="0" smtClean="0"/>
            </a:lvl2pPr>
            <a:lvl3pPr>
              <a:defRPr lang="en-AU" noProof="0" dirty="0" smtClean="0"/>
            </a:lvl3pPr>
            <a:lvl4pPr>
              <a:defRPr lang="en-AU" noProof="0" dirty="0" smtClean="0"/>
            </a:lvl4pPr>
            <a:lvl5pPr>
              <a:defRPr lang="en-AU" noProof="0" dirty="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AU" noProof="0" dirty="0"/>
          </a:p>
        </p:txBody>
      </p:sp>
      <p:sp>
        <p:nvSpPr>
          <p:cNvPr id="9" name="Picture Placeholder 8"/>
          <p:cNvSpPr>
            <a:spLocks noGrp="1"/>
          </p:cNvSpPr>
          <p:nvPr>
            <p:ph type="pic" sz="quarter" idx="13" hasCustomPrompt="1"/>
          </p:nvPr>
        </p:nvSpPr>
        <p:spPr>
          <a:xfrm>
            <a:off x="8362035" y="1015199"/>
            <a:ext cx="2331365" cy="5645751"/>
          </a:xfrm>
          <a:blipFill>
            <a:blip r:embed="rId2"/>
            <a:stretch>
              <a:fillRect/>
            </a:stretch>
          </a:blipFill>
        </p:spPr>
        <p:txBody>
          <a:bodyPr/>
          <a:lstStyle>
            <a:lvl1pPr>
              <a:defRPr/>
            </a:lvl1pPr>
          </a:lstStyle>
          <a:p>
            <a:r>
              <a:rPr lang="en-AU" noProof="0" dirty="0" smtClean="0"/>
              <a:t> </a:t>
            </a:r>
            <a:endParaRPr lang="en-AU" noProof="0" dirty="0"/>
          </a:p>
        </p:txBody>
      </p:sp>
      <p:sp>
        <p:nvSpPr>
          <p:cNvPr id="10" name="Title 9"/>
          <p:cNvSpPr>
            <a:spLocks noGrp="1"/>
          </p:cNvSpPr>
          <p:nvPr>
            <p:ph type="title"/>
          </p:nvPr>
        </p:nvSpPr>
        <p:spPr>
          <a:xfrm>
            <a:off x="728570" y="1015200"/>
            <a:ext cx="7183414" cy="495055"/>
          </a:xfrm>
        </p:spPr>
        <p:txBody>
          <a:bodyPr/>
          <a:lstStyle/>
          <a:p>
            <a:r>
              <a:rPr lang="en-US" smtClean="0"/>
              <a:t>Click to edit Master title style</a:t>
            </a:r>
            <a:endParaRPr lang="en-AU" dirty="0"/>
          </a:p>
        </p:txBody>
      </p:sp>
    </p:spTree>
    <p:extLst>
      <p:ext uri="{BB962C8B-B14F-4D97-AF65-F5344CB8AC3E}">
        <p14:creationId xmlns:p14="http://schemas.microsoft.com/office/powerpoint/2010/main" val="16398459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8570" y="1015200"/>
            <a:ext cx="9136015" cy="495055"/>
          </a:xfrm>
          <a:prstGeom prst="rect">
            <a:avLst/>
          </a:prstGeom>
        </p:spPr>
        <p:txBody>
          <a:bodyPr vert="horz" lIns="0" tIns="0" rIns="0" bIns="0" rtlCol="0" anchor="t">
            <a:noAutofit/>
          </a:bodyPr>
          <a:lstStyle/>
          <a:p>
            <a:r>
              <a:rPr lang="en-US" noProof="0" smtClean="0"/>
              <a:t>Click to edit Master title style</a:t>
            </a:r>
            <a:endParaRPr lang="en-AU" noProof="0" dirty="0"/>
          </a:p>
        </p:txBody>
      </p:sp>
      <p:sp>
        <p:nvSpPr>
          <p:cNvPr id="3" name="Text Placeholder 2"/>
          <p:cNvSpPr>
            <a:spLocks noGrp="1"/>
          </p:cNvSpPr>
          <p:nvPr>
            <p:ph type="body" idx="1"/>
          </p:nvPr>
        </p:nvSpPr>
        <p:spPr>
          <a:xfrm>
            <a:off x="727200" y="1812287"/>
            <a:ext cx="9136800" cy="4641775"/>
          </a:xfrm>
          <a:prstGeom prst="rect">
            <a:avLst/>
          </a:prstGeom>
        </p:spPr>
        <p:txBody>
          <a:bodyPr vert="horz" lIns="0" tIns="0" rIns="0" bIns="0" rtlCol="0">
            <a:noAutofit/>
          </a:body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grpSp>
        <p:nvGrpSpPr>
          <p:cNvPr id="12" name="Group 11"/>
          <p:cNvGrpSpPr/>
          <p:nvPr/>
        </p:nvGrpSpPr>
        <p:grpSpPr>
          <a:xfrm>
            <a:off x="0" y="1080000"/>
            <a:ext cx="450239" cy="255093"/>
            <a:chOff x="-2131" y="1080000"/>
            <a:chExt cx="450239" cy="255093"/>
          </a:xfrm>
        </p:grpSpPr>
        <p:sp>
          <p:nvSpPr>
            <p:cNvPr id="10" name="Rectangle 9"/>
            <p:cNvSpPr/>
            <p:nvPr userDrawn="1"/>
          </p:nvSpPr>
          <p:spPr>
            <a:xfrm>
              <a:off x="306139" y="1080000"/>
              <a:ext cx="141969" cy="254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smtClean="0">
                <a:solidFill>
                  <a:schemeClr val="tx1"/>
                </a:solidFill>
              </a:endParaRPr>
            </a:p>
          </p:txBody>
        </p:sp>
        <p:sp>
          <p:nvSpPr>
            <p:cNvPr id="11" name="Rectangle 10"/>
            <p:cNvSpPr/>
            <p:nvPr userDrawn="1"/>
          </p:nvSpPr>
          <p:spPr>
            <a:xfrm>
              <a:off x="-2131" y="1080330"/>
              <a:ext cx="358691" cy="2547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smtClean="0">
                <a:solidFill>
                  <a:schemeClr val="tx1"/>
                </a:solidFill>
              </a:endParaRPr>
            </a:p>
          </p:txBody>
        </p:sp>
      </p:grpSp>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7245" y="350384"/>
            <a:ext cx="1792800" cy="496800"/>
          </a:xfrm>
          <a:prstGeom prst="rect">
            <a:avLst/>
          </a:prstGeom>
        </p:spPr>
      </p:pic>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2" r:id="rId5"/>
    <p:sldLayoutId id="2147483661" r:id="rId6"/>
    <p:sldLayoutId id="2147483657" r:id="rId7"/>
    <p:sldLayoutId id="2147483658" r:id="rId8"/>
    <p:sldLayoutId id="2147483659" r:id="rId9"/>
    <p:sldLayoutId id="2147483654" r:id="rId10"/>
    <p:sldLayoutId id="2147483655" r:id="rId11"/>
  </p:sldLayoutIdLst>
  <p:timing>
    <p:tnLst>
      <p:par>
        <p:cTn id="1" dur="indefinite" restart="never" nodeType="tmRoot"/>
      </p:par>
    </p:tnLst>
  </p:timing>
  <p:hf sldNum="0" hdr="0" ftr="0" dt="0"/>
  <p:txStyles>
    <p:titleStyle>
      <a:lvl1pPr algn="l" defTabSz="1043056" rtl="0" eaLnBrk="1" latinLnBrk="0" hangingPunct="1">
        <a:lnSpc>
          <a:spcPts val="3200"/>
        </a:lnSpc>
        <a:spcBef>
          <a:spcPct val="0"/>
        </a:spcBef>
        <a:buNone/>
        <a:defRPr sz="3000" b="1" kern="1200" cap="all" baseline="0">
          <a:solidFill>
            <a:schemeClr val="tx2"/>
          </a:solidFill>
          <a:latin typeface="+mj-lt"/>
          <a:ea typeface="+mj-ea"/>
          <a:cs typeface="Arial" pitchFamily="34" charset="0"/>
        </a:defRPr>
      </a:lvl1pPr>
    </p:titleStyle>
    <p:bodyStyle>
      <a:lvl1pPr marL="0" indent="0" algn="l" defTabSz="1043056" rtl="0" eaLnBrk="1" latinLnBrk="0" hangingPunct="1">
        <a:lnSpc>
          <a:spcPts val="3360"/>
        </a:lnSpc>
        <a:spcBef>
          <a:spcPts val="0"/>
        </a:spcBef>
        <a:spcAft>
          <a:spcPts val="1701"/>
        </a:spcAft>
        <a:buFont typeface="Arial" pitchFamily="34" charset="0"/>
        <a:buNone/>
        <a:defRPr sz="2800" b="1" kern="1200" baseline="0">
          <a:solidFill>
            <a:schemeClr val="tx2"/>
          </a:solidFill>
          <a:latin typeface="+mn-lt"/>
          <a:ea typeface="+mn-ea"/>
          <a:cs typeface="Arial" pitchFamily="34" charset="0"/>
        </a:defRPr>
      </a:lvl1pPr>
      <a:lvl2pPr marL="0" indent="0" algn="l" defTabSz="1043056" rtl="0" eaLnBrk="1" latinLnBrk="0" hangingPunct="1">
        <a:lnSpc>
          <a:spcPts val="2880"/>
        </a:lnSpc>
        <a:spcBef>
          <a:spcPts val="0"/>
        </a:spcBef>
        <a:spcAft>
          <a:spcPts val="1134"/>
        </a:spcAft>
        <a:buFont typeface="Arial" pitchFamily="34" charset="0"/>
        <a:buNone/>
        <a:defRPr sz="2400" kern="1200">
          <a:solidFill>
            <a:schemeClr val="tx1"/>
          </a:solidFill>
          <a:latin typeface="+mn-lt"/>
          <a:ea typeface="+mn-ea"/>
          <a:cs typeface="Arial" pitchFamily="34" charset="0"/>
        </a:defRPr>
      </a:lvl2pPr>
      <a:lvl3pPr marL="360000" indent="-360000" algn="l" defTabSz="1043056" rtl="0" eaLnBrk="1" latinLnBrk="0" hangingPunct="1">
        <a:lnSpc>
          <a:spcPts val="2880"/>
        </a:lnSpc>
        <a:spcBef>
          <a:spcPts val="0"/>
        </a:spcBef>
        <a:spcAft>
          <a:spcPts val="1134"/>
        </a:spcAft>
        <a:buSzPct val="110000"/>
        <a:buFont typeface="Calibri" panose="020F0502020204030204" pitchFamily="34" charset="0"/>
        <a:buChar char="•"/>
        <a:defRPr sz="2400" kern="1200">
          <a:solidFill>
            <a:schemeClr val="tx1"/>
          </a:solidFill>
          <a:latin typeface="+mn-lt"/>
          <a:ea typeface="+mn-ea"/>
          <a:cs typeface="Arial" pitchFamily="34" charset="0"/>
        </a:defRPr>
      </a:lvl3pPr>
      <a:lvl4pPr marL="720000" indent="-360000" algn="l" defTabSz="1043056" rtl="0" eaLnBrk="1" latinLnBrk="0" hangingPunct="1">
        <a:lnSpc>
          <a:spcPts val="2880"/>
        </a:lnSpc>
        <a:spcBef>
          <a:spcPts val="0"/>
        </a:spcBef>
        <a:spcAft>
          <a:spcPts val="1134"/>
        </a:spcAft>
        <a:buFont typeface="Franklin Gothic Book" panose="020B0503020102020204" pitchFamily="34" charset="0"/>
        <a:buChar char="−"/>
        <a:defRPr sz="2400" kern="1200">
          <a:solidFill>
            <a:schemeClr val="tx1"/>
          </a:solidFill>
          <a:latin typeface="+mn-lt"/>
          <a:ea typeface="+mn-ea"/>
          <a:cs typeface="Arial" pitchFamily="34" charset="0"/>
        </a:defRPr>
      </a:lvl4pPr>
      <a:lvl5pPr marL="1080000" indent="-360000" algn="l" defTabSz="1043056" rtl="0" eaLnBrk="1" latinLnBrk="0" hangingPunct="1">
        <a:lnSpc>
          <a:spcPts val="2880"/>
        </a:lnSpc>
        <a:spcBef>
          <a:spcPts val="0"/>
        </a:spcBef>
        <a:spcAft>
          <a:spcPts val="1134"/>
        </a:spcAft>
        <a:buFont typeface="Franklin Gothic Book" panose="020B0503020102020204" pitchFamily="34" charset="0"/>
        <a:buChar char="−"/>
        <a:defRPr sz="2400" kern="1200" baseline="0">
          <a:solidFill>
            <a:schemeClr val="tx1"/>
          </a:solidFill>
          <a:latin typeface="+mn-lt"/>
          <a:ea typeface="+mn-ea"/>
          <a:cs typeface="Arial" pitchFamily="34" charset="0"/>
        </a:defRPr>
      </a:lvl5pPr>
      <a:lvl6pPr marL="1440000" indent="-360000" algn="l" defTabSz="1043056" rtl="0" eaLnBrk="1" latinLnBrk="0" hangingPunct="1">
        <a:lnSpc>
          <a:spcPts val="2880"/>
        </a:lnSpc>
        <a:spcBef>
          <a:spcPts val="0"/>
        </a:spcBef>
        <a:spcAft>
          <a:spcPts val="1134"/>
        </a:spcAft>
        <a:buFont typeface="Franklin Gothic Book" panose="020B0503020102020204" pitchFamily="34" charset="0"/>
        <a:buChar char="−"/>
        <a:defRPr sz="2400" kern="1200">
          <a:solidFill>
            <a:schemeClr val="tx1"/>
          </a:solidFill>
          <a:latin typeface="+mn-lt"/>
          <a:ea typeface="+mn-ea"/>
          <a:cs typeface="Arial" pitchFamily="34" charset="0"/>
        </a:defRPr>
      </a:lvl6pPr>
      <a:lvl7pPr marL="1800000" indent="-360000" algn="l" defTabSz="1043056" rtl="0" eaLnBrk="1" latinLnBrk="0" hangingPunct="1">
        <a:lnSpc>
          <a:spcPts val="2880"/>
        </a:lnSpc>
        <a:spcBef>
          <a:spcPts val="0"/>
        </a:spcBef>
        <a:spcAft>
          <a:spcPts val="1134"/>
        </a:spcAft>
        <a:buFont typeface="Franklin Gothic Book" panose="020B0503020102020204" pitchFamily="34" charset="0"/>
        <a:buChar char="−"/>
        <a:defRPr sz="2400" kern="1200">
          <a:solidFill>
            <a:schemeClr val="tx1"/>
          </a:solidFill>
          <a:latin typeface="+mn-lt"/>
          <a:ea typeface="+mn-ea"/>
          <a:cs typeface="Arial" pitchFamily="34" charset="0"/>
        </a:defRPr>
      </a:lvl7pPr>
      <a:lvl8pPr marL="2160000" indent="-360000" algn="l" defTabSz="1043056" rtl="0" eaLnBrk="1" latinLnBrk="0" hangingPunct="1">
        <a:lnSpc>
          <a:spcPts val="2880"/>
        </a:lnSpc>
        <a:spcBef>
          <a:spcPts val="0"/>
        </a:spcBef>
        <a:spcAft>
          <a:spcPts val="1134"/>
        </a:spcAft>
        <a:buFont typeface="Franklin Gothic Book" panose="020B0503020102020204" pitchFamily="34" charset="0"/>
        <a:buChar char="−"/>
        <a:defRPr sz="2400" kern="1200">
          <a:solidFill>
            <a:schemeClr val="tx1"/>
          </a:solidFill>
          <a:latin typeface="+mn-lt"/>
          <a:ea typeface="+mn-ea"/>
          <a:cs typeface="Arial" pitchFamily="34" charset="0"/>
        </a:defRPr>
      </a:lvl8pPr>
      <a:lvl9pPr marL="2520000" indent="-360000" algn="l" defTabSz="1043056" rtl="0" eaLnBrk="1" latinLnBrk="0" hangingPunct="1">
        <a:lnSpc>
          <a:spcPts val="2880"/>
        </a:lnSpc>
        <a:spcBef>
          <a:spcPts val="0"/>
        </a:spcBef>
        <a:spcAft>
          <a:spcPts val="1134"/>
        </a:spcAft>
        <a:buFont typeface="Franklin Gothic Book" panose="020B0503020102020204" pitchFamily="34" charset="0"/>
        <a:buChar char="−"/>
        <a:defRPr sz="2400" kern="1200">
          <a:solidFill>
            <a:schemeClr val="tx1"/>
          </a:solidFill>
          <a:latin typeface="+mn-lt"/>
          <a:ea typeface="+mn-ea"/>
          <a:cs typeface="Arial" pitchFamily="34" charset="0"/>
        </a:defRPr>
      </a:lvl9pPr>
    </p:bodyStyle>
    <p:other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video" Target="https://www.youtube.com/embed/VTA0j8FfCv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blake.steele@surflifesavingsa.com.a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5000">
              <a:schemeClr val="tx2"/>
            </a:gs>
            <a:gs pos="60000">
              <a:schemeClr val="bg2"/>
            </a:gs>
            <a:gs pos="100000">
              <a:schemeClr val="bg2"/>
            </a:gs>
          </a:gsLst>
          <a:lin ang="5400000" scaled="0"/>
        </a:gradFill>
        <a:effectLst/>
      </p:bgPr>
    </p:bg>
    <p:spTree>
      <p:nvGrpSpPr>
        <p:cNvPr id="1" name=""/>
        <p:cNvGrpSpPr/>
        <p:nvPr/>
      </p:nvGrpSpPr>
      <p:grpSpPr>
        <a:xfrm>
          <a:off x="0" y="0"/>
          <a:ext cx="0" cy="0"/>
          <a:chOff x="0" y="0"/>
          <a:chExt cx="0" cy="0"/>
        </a:xfrm>
      </p:grpSpPr>
      <p:pic>
        <p:nvPicPr>
          <p:cNvPr id="2050" name="Picture 2" descr="S:\Surf Sports\Surf Sports 2017_2018\HP\saaq.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204" y="3170093"/>
            <a:ext cx="2159276" cy="1690658"/>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S:\Surf Sports\Surf Sports 2017_2018\HP\FU_V_RGB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2964" y="2962679"/>
            <a:ext cx="1457490" cy="1898072"/>
          </a:xfrm>
          <a:prstGeom prst="rect">
            <a:avLst/>
          </a:prstGeom>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516" y="1000685"/>
            <a:ext cx="3278262" cy="3860066"/>
          </a:xfrm>
          <a:prstGeom prst="rect">
            <a:avLst/>
          </a:prstGeom>
          <a:ln>
            <a:noFill/>
          </a:ln>
          <a:effectLst>
            <a:outerShdw blurRad="50800" dist="38100" dir="8100000" algn="tr" rotWithShape="0">
              <a:schemeClr val="bg1">
                <a:alpha val="40000"/>
              </a:schemeClr>
            </a:outerShdw>
          </a:effectLst>
        </p:spPr>
      </p:pic>
      <p:sp>
        <p:nvSpPr>
          <p:cNvPr id="5" name="TextBox 4"/>
          <p:cNvSpPr txBox="1"/>
          <p:nvPr/>
        </p:nvSpPr>
        <p:spPr>
          <a:xfrm>
            <a:off x="1098228" y="5580831"/>
            <a:ext cx="8640960" cy="1692771"/>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AU" sz="6000" b="1" dirty="0" smtClean="0">
                <a:solidFill>
                  <a:srgbClr val="C00000"/>
                </a:solidFill>
                <a:effectLst>
                  <a:outerShdw blurRad="38100" dist="38100" dir="2700000" algn="tl">
                    <a:srgbClr val="000000">
                      <a:alpha val="43137"/>
                    </a:srgbClr>
                  </a:outerShdw>
                </a:effectLst>
                <a:latin typeface="Chiller" panose="04020404031007020602" pitchFamily="82" charset="0"/>
              </a:rPr>
              <a:t>Youth Performance Academy 2017</a:t>
            </a:r>
          </a:p>
          <a:p>
            <a:pPr algn="ctr"/>
            <a:endParaRPr lang="en-AU" sz="4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9784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a:spLocks noGrp="1"/>
          </p:cNvSpPr>
          <p:nvPr>
            <p:ph type="title"/>
          </p:nvPr>
        </p:nvSpPr>
        <p:spPr/>
        <p:txBody>
          <a:bodyPr/>
          <a:lstStyle/>
          <a:p>
            <a:r>
              <a:rPr lang="en-AU" dirty="0" smtClean="0"/>
              <a:t>Recovery:</a:t>
            </a:r>
            <a:endParaRPr lang="en-AU" dirty="0"/>
          </a:p>
        </p:txBody>
      </p:sp>
      <p:sp>
        <p:nvSpPr>
          <p:cNvPr id="3" name="Content Placeholder 2"/>
          <p:cNvSpPr>
            <a:spLocks noGrp="1"/>
          </p:cNvSpPr>
          <p:nvPr>
            <p:ph idx="1"/>
          </p:nvPr>
        </p:nvSpPr>
        <p:spPr>
          <a:xfrm>
            <a:off x="727199" y="1942303"/>
            <a:ext cx="9355013" cy="1406280"/>
          </a:xfrm>
        </p:spPr>
        <p:txBody>
          <a:bodyPr>
            <a:noAutofit/>
          </a:bodyPr>
          <a:lstStyle/>
          <a:p>
            <a:r>
              <a:rPr lang="en-AU" dirty="0" smtClean="0"/>
              <a:t>Crucial for your body to adapt to training, and to improve your capacity to train!</a:t>
            </a:r>
          </a:p>
          <a:p>
            <a:r>
              <a:rPr lang="en-AU" dirty="0" smtClean="0"/>
              <a:t>Better &amp; </a:t>
            </a:r>
            <a:r>
              <a:rPr lang="en-AU" dirty="0"/>
              <a:t>f</a:t>
            </a:r>
            <a:r>
              <a:rPr lang="en-AU" dirty="0" smtClean="0"/>
              <a:t>aster </a:t>
            </a:r>
            <a:r>
              <a:rPr lang="en-AU" dirty="0"/>
              <a:t>r</a:t>
            </a:r>
            <a:r>
              <a:rPr lang="en-AU" dirty="0" smtClean="0"/>
              <a:t>ecovery = </a:t>
            </a:r>
            <a:r>
              <a:rPr lang="en-AU" dirty="0"/>
              <a:t>H</a:t>
            </a:r>
            <a:r>
              <a:rPr lang="en-AU" dirty="0" smtClean="0"/>
              <a:t>arder &amp; increased training load. </a:t>
            </a:r>
          </a:p>
        </p:txBody>
      </p:sp>
      <p:sp>
        <p:nvSpPr>
          <p:cNvPr id="2" name="TextBox 1"/>
          <p:cNvSpPr txBox="1"/>
          <p:nvPr/>
        </p:nvSpPr>
        <p:spPr>
          <a:xfrm>
            <a:off x="954212" y="4145895"/>
            <a:ext cx="9010618" cy="2677656"/>
          </a:xfrm>
          <a:prstGeom prst="rect">
            <a:avLst/>
          </a:prstGeom>
          <a:noFill/>
        </p:spPr>
        <p:txBody>
          <a:bodyPr wrap="square" numCol="2" rtlCol="0">
            <a:spAutoFit/>
          </a:bodyPr>
          <a:lstStyle/>
          <a:p>
            <a:pPr marL="342900" indent="-342900">
              <a:buFont typeface="Arial" panose="020B0604020202020204" pitchFamily="34" charset="0"/>
              <a:buChar char="•"/>
            </a:pPr>
            <a:r>
              <a:rPr lang="en-AU" sz="2400" b="1" dirty="0"/>
              <a:t>SLEEP </a:t>
            </a:r>
          </a:p>
          <a:p>
            <a:pPr marL="342900" indent="-342900">
              <a:buFont typeface="Arial" panose="020B0604020202020204" pitchFamily="34" charset="0"/>
              <a:buChar char="•"/>
            </a:pPr>
            <a:r>
              <a:rPr lang="en-AU" sz="2400" b="1" dirty="0"/>
              <a:t>REST &amp; RELAXATION </a:t>
            </a:r>
          </a:p>
          <a:p>
            <a:pPr marL="342900" indent="-342900">
              <a:buFont typeface="Arial" panose="020B0604020202020204" pitchFamily="34" charset="0"/>
              <a:buChar char="•"/>
            </a:pPr>
            <a:r>
              <a:rPr lang="en-AU" sz="2400" b="1" dirty="0"/>
              <a:t>COLD WATER SUBMERSION</a:t>
            </a:r>
          </a:p>
          <a:p>
            <a:pPr marL="342900" indent="-342900">
              <a:buFont typeface="Arial" panose="020B0604020202020204" pitchFamily="34" charset="0"/>
              <a:buChar char="•"/>
            </a:pPr>
            <a:r>
              <a:rPr lang="en-AU" sz="2400" b="1" dirty="0" smtClean="0"/>
              <a:t>FLOATATION TANK</a:t>
            </a:r>
          </a:p>
          <a:p>
            <a:pPr marL="342900" indent="-342900">
              <a:buFont typeface="Arial" panose="020B0604020202020204" pitchFamily="34" charset="0"/>
              <a:buChar char="•"/>
            </a:pPr>
            <a:r>
              <a:rPr lang="en-AU" sz="2400" b="1" dirty="0" smtClean="0"/>
              <a:t>MASSAGE</a:t>
            </a:r>
          </a:p>
          <a:p>
            <a:pPr marL="342900" indent="-342900">
              <a:buFont typeface="Arial" panose="020B0604020202020204" pitchFamily="34" charset="0"/>
              <a:buChar char="•"/>
            </a:pPr>
            <a:endParaRPr lang="en-AU" sz="2400" b="1" dirty="0" smtClean="0"/>
          </a:p>
          <a:p>
            <a:pPr marL="342900" indent="-342900">
              <a:buFont typeface="Arial" panose="020B0604020202020204" pitchFamily="34" charset="0"/>
              <a:buChar char="•"/>
            </a:pPr>
            <a:endParaRPr lang="en-AU" sz="2400" b="1" dirty="0"/>
          </a:p>
          <a:p>
            <a:pPr marL="342900" indent="-342900">
              <a:buFont typeface="Arial" panose="020B0604020202020204" pitchFamily="34" charset="0"/>
              <a:buChar char="•"/>
            </a:pPr>
            <a:r>
              <a:rPr lang="en-AU" sz="2400" b="1" dirty="0" smtClean="0"/>
              <a:t>CRYOTHERAPY</a:t>
            </a:r>
            <a:endParaRPr lang="en-AU" sz="2400" b="1" dirty="0"/>
          </a:p>
          <a:p>
            <a:pPr marL="342900" indent="-342900">
              <a:buFont typeface="Arial" panose="020B0604020202020204" pitchFamily="34" charset="0"/>
              <a:buChar char="•"/>
            </a:pPr>
            <a:r>
              <a:rPr lang="en-AU" sz="2400" b="1" dirty="0"/>
              <a:t>COMPRESSION GARMENTS</a:t>
            </a:r>
          </a:p>
          <a:p>
            <a:pPr marL="342900" indent="-342900">
              <a:buFont typeface="Arial" panose="020B0604020202020204" pitchFamily="34" charset="0"/>
              <a:buChar char="•"/>
            </a:pPr>
            <a:r>
              <a:rPr lang="en-AU" sz="2400" b="1" dirty="0" smtClean="0"/>
              <a:t>NUTRITION</a:t>
            </a:r>
          </a:p>
          <a:p>
            <a:pPr marL="342900" indent="-342900">
              <a:buFont typeface="Arial" panose="020B0604020202020204" pitchFamily="34" charset="0"/>
              <a:buChar char="•"/>
            </a:pPr>
            <a:r>
              <a:rPr lang="en-AU" sz="2400" b="1" dirty="0" smtClean="0"/>
              <a:t>PHYSIOTHERAPY**</a:t>
            </a:r>
            <a:endParaRPr lang="en-AU" sz="2400" b="1" dirty="0"/>
          </a:p>
          <a:p>
            <a:pPr marL="342900" indent="-342900">
              <a:buFont typeface="Arial" panose="020B0604020202020204" pitchFamily="34" charset="0"/>
              <a:buChar char="•"/>
            </a:pPr>
            <a:r>
              <a:rPr lang="en-AU" sz="2400" b="1" dirty="0" smtClean="0"/>
              <a:t>+ MORE</a:t>
            </a:r>
            <a:endParaRPr lang="en-AU" sz="2400" b="1" dirty="0"/>
          </a:p>
          <a:p>
            <a:endParaRPr lang="en-AU" dirty="0"/>
          </a:p>
        </p:txBody>
      </p:sp>
    </p:spTree>
    <p:extLst>
      <p:ext uri="{BB962C8B-B14F-4D97-AF65-F5344CB8AC3E}">
        <p14:creationId xmlns:p14="http://schemas.microsoft.com/office/powerpoint/2010/main" val="4154622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a:spLocks noGrp="1"/>
          </p:cNvSpPr>
          <p:nvPr>
            <p:ph type="title"/>
          </p:nvPr>
        </p:nvSpPr>
        <p:spPr/>
        <p:txBody>
          <a:bodyPr/>
          <a:lstStyle/>
          <a:p>
            <a:r>
              <a:rPr lang="en-AU" dirty="0" smtClean="0"/>
              <a:t>Nutrition:</a:t>
            </a:r>
            <a:endParaRPr lang="en-AU" dirty="0"/>
          </a:p>
        </p:txBody>
      </p:sp>
      <p:sp>
        <p:nvSpPr>
          <p:cNvPr id="2" name="Content Placeholder 1"/>
          <p:cNvSpPr>
            <a:spLocks noGrp="1"/>
          </p:cNvSpPr>
          <p:nvPr>
            <p:ph idx="1"/>
          </p:nvPr>
        </p:nvSpPr>
        <p:spPr>
          <a:xfrm>
            <a:off x="727200" y="2739256"/>
            <a:ext cx="9136800" cy="4641775"/>
          </a:xfrm>
        </p:spPr>
        <p:txBody>
          <a:bodyPr/>
          <a:lstStyle/>
          <a:p>
            <a:r>
              <a:rPr lang="en-AU" sz="2400" dirty="0">
                <a:solidFill>
                  <a:schemeClr val="tx1"/>
                </a:solidFill>
              </a:rPr>
              <a:t>Nutrition is crucial to athletic development and performance optimisation. (Help you to take your competing to the next level)</a:t>
            </a:r>
          </a:p>
          <a:p>
            <a:r>
              <a:rPr lang="en-AU" sz="2400" dirty="0" smtClean="0">
                <a:solidFill>
                  <a:schemeClr val="tx1"/>
                </a:solidFill>
              </a:rPr>
              <a:t>S.H.A.P.E. Nutrition sessions should be utilised! (Gives you access to resources and research that others don’t have)</a:t>
            </a:r>
          </a:p>
          <a:p>
            <a:r>
              <a:rPr lang="en-AU" sz="2400" dirty="0" smtClean="0">
                <a:solidFill>
                  <a:schemeClr val="tx1"/>
                </a:solidFill>
              </a:rPr>
              <a:t>**PRESENTATION &amp; COOKING SESSION LATER ON.**</a:t>
            </a:r>
          </a:p>
          <a:p>
            <a:endParaRPr lang="en-AU" dirty="0"/>
          </a:p>
        </p:txBody>
      </p:sp>
      <p:sp>
        <p:nvSpPr>
          <p:cNvPr id="14" name="Rectangle 4"/>
          <p:cNvSpPr>
            <a:spLocks noChangeArrowheads="1"/>
          </p:cNvSpPr>
          <p:nvPr/>
        </p:nvSpPr>
        <p:spPr bwMode="auto">
          <a:xfrm>
            <a:off x="2012950" y="1787525"/>
            <a:ext cx="1069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04693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Mindfulness:</a:t>
            </a:r>
            <a:endParaRPr lang="en-AU" dirty="0"/>
          </a:p>
        </p:txBody>
      </p:sp>
      <p:pic>
        <p:nvPicPr>
          <p:cNvPr id="6" name="VTA0j8FfCvs"/>
          <p:cNvPicPr>
            <a:picLocks noGrp="1" noRot="1" noChangeAspect="1"/>
          </p:cNvPicPr>
          <p:nvPr>
            <p:ph idx="1"/>
            <a:videoFile r:link="rId1"/>
          </p:nvPr>
        </p:nvPicPr>
        <p:blipFill>
          <a:blip r:embed="rId3"/>
          <a:stretch>
            <a:fillRect/>
          </a:stretch>
        </p:blipFill>
        <p:spPr>
          <a:xfrm>
            <a:off x="564580" y="1617247"/>
            <a:ext cx="9606656" cy="5403744"/>
          </a:xfrm>
          <a:prstGeom prst="rect">
            <a:avLst/>
          </a:prstGeom>
        </p:spPr>
      </p:pic>
    </p:spTree>
    <p:extLst>
      <p:ext uri="{BB962C8B-B14F-4D97-AF65-F5344CB8AC3E}">
        <p14:creationId xmlns:p14="http://schemas.microsoft.com/office/powerpoint/2010/main" val="1422170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Mindfulness:</a:t>
            </a:r>
            <a:endParaRPr lang="en-AU"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69" t="10040" r="7580" b="6743"/>
          <a:stretch/>
        </p:blipFill>
        <p:spPr bwMode="auto">
          <a:xfrm>
            <a:off x="550016" y="1505583"/>
            <a:ext cx="9549212" cy="567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992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dirty="0" smtClean="0"/>
          </a:p>
          <a:p>
            <a:endParaRPr lang="en-AU" dirty="0"/>
          </a:p>
        </p:txBody>
      </p:sp>
      <p:sp>
        <p:nvSpPr>
          <p:cNvPr id="3" name="Title 2"/>
          <p:cNvSpPr>
            <a:spLocks noGrp="1"/>
          </p:cNvSpPr>
          <p:nvPr>
            <p:ph type="title"/>
          </p:nvPr>
        </p:nvSpPr>
        <p:spPr/>
        <p:txBody>
          <a:bodyPr/>
          <a:lstStyle/>
          <a:p>
            <a:r>
              <a:rPr lang="en-AU" u="sng" dirty="0" smtClean="0"/>
              <a:t>mindfulness exercise</a:t>
            </a:r>
            <a:r>
              <a:rPr lang="en-AU" dirty="0" smtClean="0"/>
              <a:t>:</a:t>
            </a:r>
            <a:endParaRPr lang="en-AU" dirty="0"/>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548" y="2556495"/>
            <a:ext cx="2378968" cy="237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67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19223" y="1836415"/>
            <a:ext cx="8631933" cy="1587667"/>
          </a:xfrm>
        </p:spPr>
        <p:txBody>
          <a:bodyPr/>
          <a:lstStyle/>
          <a:p>
            <a:pPr marL="342900" indent="-342900">
              <a:buFont typeface="Arial" panose="020B0604020202020204" pitchFamily="34" charset="0"/>
              <a:buChar char="•"/>
            </a:pPr>
            <a:r>
              <a:rPr lang="en-AU" b="0" dirty="0"/>
              <a:t>H</a:t>
            </a:r>
            <a:r>
              <a:rPr lang="en-AU" b="0" dirty="0" smtClean="0"/>
              <a:t>ave you enjoyed your time with the Academy so far?</a:t>
            </a:r>
          </a:p>
          <a:p>
            <a:pPr marL="342900" indent="-342900">
              <a:buFont typeface="Arial" panose="020B0604020202020204" pitchFamily="34" charset="0"/>
              <a:buChar char="•"/>
            </a:pPr>
            <a:r>
              <a:rPr lang="en-AU" b="0" dirty="0" smtClean="0"/>
              <a:t>What have you learnt?</a:t>
            </a:r>
          </a:p>
          <a:p>
            <a:pPr marL="342900" indent="-342900">
              <a:buFont typeface="Arial" panose="020B0604020202020204" pitchFamily="34" charset="0"/>
              <a:buChar char="•"/>
            </a:pPr>
            <a:r>
              <a:rPr lang="en-AU" b="0" dirty="0" smtClean="0"/>
              <a:t>Have you improved?</a:t>
            </a:r>
          </a:p>
          <a:p>
            <a:pPr marL="342900" indent="-342900">
              <a:buFont typeface="Arial" panose="020B0604020202020204" pitchFamily="34" charset="0"/>
              <a:buChar char="•"/>
            </a:pPr>
            <a:r>
              <a:rPr lang="en-AU" b="0" dirty="0" smtClean="0"/>
              <a:t>Have you changed anything?</a:t>
            </a:r>
          </a:p>
          <a:p>
            <a:pPr marL="342900" indent="-342900">
              <a:buFont typeface="Arial" panose="020B0604020202020204" pitchFamily="34" charset="0"/>
              <a:buChar char="•"/>
            </a:pPr>
            <a:r>
              <a:rPr lang="en-AU" b="0" dirty="0" smtClean="0"/>
              <a:t>Is there anything you dislike? </a:t>
            </a:r>
          </a:p>
          <a:p>
            <a:pPr marL="342900" indent="-342900">
              <a:buFont typeface="Arial" panose="020B0604020202020204" pitchFamily="34" charset="0"/>
              <a:buChar char="•"/>
            </a:pPr>
            <a:r>
              <a:rPr lang="en-AU" b="0" dirty="0" smtClean="0"/>
              <a:t>What would you change?</a:t>
            </a:r>
          </a:p>
          <a:p>
            <a:pPr marL="342900" indent="-342900">
              <a:buFont typeface="Arial" panose="020B0604020202020204" pitchFamily="34" charset="0"/>
              <a:buChar char="•"/>
            </a:pPr>
            <a:endParaRPr lang="en-AU" b="0" dirty="0" smtClean="0"/>
          </a:p>
          <a:p>
            <a:pPr algn="ctr"/>
            <a:r>
              <a:rPr lang="en-AU" dirty="0" smtClean="0"/>
              <a:t>The Youth Performance Academy is designed to ensure you have everything you need to succeed!</a:t>
            </a:r>
          </a:p>
          <a:p>
            <a:endParaRPr lang="en-AU" dirty="0" smtClean="0"/>
          </a:p>
          <a:p>
            <a:endParaRPr lang="en-AU" dirty="0"/>
          </a:p>
        </p:txBody>
      </p:sp>
      <p:sp>
        <p:nvSpPr>
          <p:cNvPr id="3" name="Title 2"/>
          <p:cNvSpPr>
            <a:spLocks noGrp="1"/>
          </p:cNvSpPr>
          <p:nvPr>
            <p:ph type="title"/>
          </p:nvPr>
        </p:nvSpPr>
        <p:spPr/>
        <p:txBody>
          <a:bodyPr/>
          <a:lstStyle/>
          <a:p>
            <a:r>
              <a:rPr lang="en-AU" u="sng" dirty="0" smtClean="0"/>
              <a:t>Academy Analysis &amp; evaluation</a:t>
            </a:r>
            <a:r>
              <a:rPr lang="en-AU" dirty="0" smtClean="0"/>
              <a:t>:</a:t>
            </a:r>
            <a:endParaRPr lang="en-AU" dirty="0"/>
          </a:p>
        </p:txBody>
      </p:sp>
    </p:spTree>
    <p:extLst>
      <p:ext uri="{BB962C8B-B14F-4D97-AF65-F5344CB8AC3E}">
        <p14:creationId xmlns:p14="http://schemas.microsoft.com/office/powerpoint/2010/main" val="490621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2124" y="972319"/>
            <a:ext cx="10369152" cy="6696744"/>
          </a:xfrm>
        </p:spPr>
        <p:txBody>
          <a:bodyPr/>
          <a:lstStyle/>
          <a:p>
            <a:pPr marL="342900" indent="-342900">
              <a:lnSpc>
                <a:spcPct val="100000"/>
              </a:lnSpc>
              <a:spcAft>
                <a:spcPts val="500"/>
              </a:spcAft>
              <a:buFont typeface="Arial" panose="020B0604020202020204" pitchFamily="34" charset="0"/>
              <a:buChar char="•"/>
            </a:pPr>
            <a:r>
              <a:rPr lang="en-AU" dirty="0" smtClean="0"/>
              <a:t>Flinders University - S.H.A.P.E. </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S&amp;C – </a:t>
            </a:r>
            <a:r>
              <a:rPr lang="en-AU" dirty="0" err="1" smtClean="0">
                <a:solidFill>
                  <a:schemeClr val="bg1"/>
                </a:solidFill>
              </a:rPr>
              <a:t>Dr.</a:t>
            </a:r>
            <a:r>
              <a:rPr lang="en-AU" dirty="0" smtClean="0">
                <a:solidFill>
                  <a:schemeClr val="bg1"/>
                </a:solidFill>
              </a:rPr>
              <a:t> Kym Williams</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Nutrition – </a:t>
            </a:r>
            <a:r>
              <a:rPr lang="en-AU" dirty="0" err="1" smtClean="0">
                <a:solidFill>
                  <a:schemeClr val="bg1"/>
                </a:solidFill>
              </a:rPr>
              <a:t>Dr.</a:t>
            </a:r>
            <a:r>
              <a:rPr lang="en-AU" dirty="0" smtClean="0">
                <a:solidFill>
                  <a:schemeClr val="bg1"/>
                </a:solidFill>
              </a:rPr>
              <a:t> Kathryn Jackson</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Psychology – </a:t>
            </a:r>
            <a:r>
              <a:rPr lang="en-AU" dirty="0" err="1" smtClean="0">
                <a:solidFill>
                  <a:schemeClr val="bg1"/>
                </a:solidFill>
              </a:rPr>
              <a:t>Dr.</a:t>
            </a:r>
            <a:r>
              <a:rPr lang="en-AU" dirty="0" smtClean="0">
                <a:solidFill>
                  <a:schemeClr val="bg1"/>
                </a:solidFill>
              </a:rPr>
              <a:t> </a:t>
            </a:r>
            <a:r>
              <a:rPr lang="en-AU" dirty="0" err="1" smtClean="0">
                <a:solidFill>
                  <a:schemeClr val="bg1"/>
                </a:solidFill>
              </a:rPr>
              <a:t>Ivanka</a:t>
            </a:r>
            <a:r>
              <a:rPr lang="en-AU" dirty="0" smtClean="0">
                <a:solidFill>
                  <a:schemeClr val="bg1"/>
                </a:solidFill>
              </a:rPr>
              <a:t> Prichard &amp; Jennifer Cullen-Pascoe</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Exercise Physiology/Testing – Claire Drummond &amp; Students </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S.H.A.P.E. Research Support Officer – Nadia Bevan </a:t>
            </a:r>
          </a:p>
          <a:p>
            <a:pPr lvl="2">
              <a:lnSpc>
                <a:spcPct val="100000"/>
              </a:lnSpc>
              <a:spcAft>
                <a:spcPts val="500"/>
              </a:spcAft>
            </a:pPr>
            <a:endParaRPr lang="en-AU" dirty="0" smtClean="0">
              <a:solidFill>
                <a:schemeClr val="bg1"/>
              </a:solidFill>
            </a:endParaRPr>
          </a:p>
          <a:p>
            <a:pPr marL="342900" indent="-342900">
              <a:lnSpc>
                <a:spcPct val="100000"/>
              </a:lnSpc>
              <a:spcAft>
                <a:spcPts val="500"/>
              </a:spcAft>
              <a:buFont typeface="Arial" panose="020B0604020202020204" pitchFamily="34" charset="0"/>
              <a:buChar char="•"/>
            </a:pPr>
            <a:r>
              <a:rPr lang="en-AU" dirty="0" smtClean="0"/>
              <a:t>Academy &amp; State Coaches </a:t>
            </a:r>
          </a:p>
          <a:p>
            <a:pPr marL="1385956" lvl="2" indent="-342900">
              <a:lnSpc>
                <a:spcPct val="100000"/>
              </a:lnSpc>
              <a:spcAft>
                <a:spcPts val="500"/>
              </a:spcAft>
              <a:buFont typeface="Wingdings" panose="05000000000000000000" pitchFamily="2" charset="2"/>
              <a:buChar char="Ø"/>
            </a:pPr>
            <a:r>
              <a:rPr lang="en-AU" dirty="0">
                <a:solidFill>
                  <a:schemeClr val="bg1"/>
                </a:solidFill>
              </a:rPr>
              <a:t>Bly (Brian) </a:t>
            </a:r>
            <a:r>
              <a:rPr lang="en-AU" dirty="0" err="1">
                <a:solidFill>
                  <a:schemeClr val="bg1"/>
                </a:solidFill>
              </a:rPr>
              <a:t>Bayliss</a:t>
            </a:r>
            <a:endParaRPr lang="en-AU" dirty="0">
              <a:solidFill>
                <a:schemeClr val="bg1"/>
              </a:solidFill>
            </a:endParaRPr>
          </a:p>
          <a:p>
            <a:pPr marL="1385956" lvl="2" indent="-342900">
              <a:lnSpc>
                <a:spcPct val="100000"/>
              </a:lnSpc>
              <a:spcAft>
                <a:spcPts val="500"/>
              </a:spcAft>
              <a:buFont typeface="Wingdings" panose="05000000000000000000" pitchFamily="2" charset="2"/>
              <a:buChar char="Ø"/>
            </a:pPr>
            <a:r>
              <a:rPr lang="en-AU" dirty="0">
                <a:solidFill>
                  <a:schemeClr val="bg1"/>
                </a:solidFill>
              </a:rPr>
              <a:t>Craig Nicholson</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Sean </a:t>
            </a:r>
            <a:r>
              <a:rPr lang="en-AU" dirty="0">
                <a:solidFill>
                  <a:schemeClr val="bg1"/>
                </a:solidFill>
              </a:rPr>
              <a:t>McKenzie</a:t>
            </a: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Francesca Kidd</a:t>
            </a:r>
            <a:endParaRPr lang="en-AU" dirty="0">
              <a:solidFill>
                <a:schemeClr val="bg1"/>
              </a:solidFill>
            </a:endParaRPr>
          </a:p>
          <a:p>
            <a:pPr marL="1385956" lvl="2" indent="-342900">
              <a:lnSpc>
                <a:spcPct val="100000"/>
              </a:lnSpc>
              <a:spcAft>
                <a:spcPts val="500"/>
              </a:spcAft>
              <a:buFont typeface="Wingdings" panose="05000000000000000000" pitchFamily="2" charset="2"/>
              <a:buChar char="Ø"/>
            </a:pPr>
            <a:r>
              <a:rPr lang="en-AU" dirty="0" smtClean="0">
                <a:solidFill>
                  <a:schemeClr val="bg1"/>
                </a:solidFill>
              </a:rPr>
              <a:t>Lachlan Sheffield</a:t>
            </a:r>
            <a:endParaRPr lang="en-AU" dirty="0">
              <a:solidFill>
                <a:schemeClr val="bg1"/>
              </a:solidFill>
            </a:endParaRPr>
          </a:p>
          <a:p>
            <a:pPr marL="1385956" lvl="2" indent="-342900">
              <a:lnSpc>
                <a:spcPct val="100000"/>
              </a:lnSpc>
              <a:spcAft>
                <a:spcPts val="500"/>
              </a:spcAft>
              <a:buFont typeface="Wingdings" panose="05000000000000000000" pitchFamily="2" charset="2"/>
              <a:buChar char="Ø"/>
            </a:pPr>
            <a:r>
              <a:rPr lang="en-AU" dirty="0">
                <a:solidFill>
                  <a:schemeClr val="bg1"/>
                </a:solidFill>
              </a:rPr>
              <a:t>Caitlin </a:t>
            </a:r>
            <a:r>
              <a:rPr lang="en-AU" dirty="0" smtClean="0">
                <a:solidFill>
                  <a:schemeClr val="bg1"/>
                </a:solidFill>
              </a:rPr>
              <a:t>Sheehy</a:t>
            </a:r>
          </a:p>
          <a:p>
            <a:pPr>
              <a:lnSpc>
                <a:spcPct val="100000"/>
              </a:lnSpc>
              <a:spcAft>
                <a:spcPts val="500"/>
              </a:spcAft>
            </a:pPr>
            <a:endParaRPr lang="en-AU" dirty="0" smtClean="0">
              <a:solidFill>
                <a:schemeClr val="bg1"/>
              </a:solidFill>
            </a:endParaRPr>
          </a:p>
          <a:p>
            <a:pPr algn="ctr">
              <a:lnSpc>
                <a:spcPct val="100000"/>
              </a:lnSpc>
              <a:spcAft>
                <a:spcPts val="500"/>
              </a:spcAft>
            </a:pPr>
            <a:r>
              <a:rPr lang="en-AU" sz="1800" dirty="0" smtClean="0"/>
              <a:t>Academy Coordinator - Blake Steele  </a:t>
            </a:r>
          </a:p>
          <a:p>
            <a:pPr algn="ctr">
              <a:lnSpc>
                <a:spcPct val="100000"/>
              </a:lnSpc>
              <a:spcAft>
                <a:spcPts val="500"/>
              </a:spcAft>
            </a:pPr>
            <a:r>
              <a:rPr lang="en-AU" sz="1800" dirty="0" smtClean="0">
                <a:hlinkClick r:id="rId2"/>
              </a:rPr>
              <a:t>blake.steele@surflifesavingsa.com.au</a:t>
            </a:r>
            <a:r>
              <a:rPr lang="en-AU" sz="1800" dirty="0" smtClean="0"/>
              <a:t> </a:t>
            </a:r>
          </a:p>
          <a:p>
            <a:pPr algn="ctr">
              <a:lnSpc>
                <a:spcPct val="100000"/>
              </a:lnSpc>
              <a:spcAft>
                <a:spcPts val="500"/>
              </a:spcAft>
            </a:pPr>
            <a:r>
              <a:rPr lang="en-AU" sz="1800" dirty="0" smtClean="0"/>
              <a:t>(08) 8354 6900</a:t>
            </a:r>
          </a:p>
          <a:p>
            <a:endParaRPr lang="en-AU" dirty="0" smtClean="0"/>
          </a:p>
          <a:p>
            <a:endParaRPr lang="en-AU" dirty="0"/>
          </a:p>
        </p:txBody>
      </p:sp>
      <p:sp>
        <p:nvSpPr>
          <p:cNvPr id="3" name="Title 2"/>
          <p:cNvSpPr>
            <a:spLocks noGrp="1"/>
          </p:cNvSpPr>
          <p:nvPr>
            <p:ph type="title"/>
          </p:nvPr>
        </p:nvSpPr>
        <p:spPr>
          <a:xfrm>
            <a:off x="244529" y="241114"/>
            <a:ext cx="8630563" cy="875221"/>
          </a:xfrm>
        </p:spPr>
        <p:txBody>
          <a:bodyPr/>
          <a:lstStyle/>
          <a:p>
            <a:r>
              <a:rPr lang="en-AU" u="sng" dirty="0" smtClean="0"/>
              <a:t>Contacts</a:t>
            </a:r>
            <a:r>
              <a:rPr lang="en-AU" dirty="0" smtClean="0"/>
              <a:t>:</a:t>
            </a:r>
            <a:endParaRPr lang="en-AU" dirty="0"/>
          </a:p>
        </p:txBody>
      </p:sp>
    </p:spTree>
    <p:extLst>
      <p:ext uri="{BB962C8B-B14F-4D97-AF65-F5344CB8AC3E}">
        <p14:creationId xmlns:p14="http://schemas.microsoft.com/office/powerpoint/2010/main" val="1285634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180" y="396255"/>
            <a:ext cx="9136015" cy="969984"/>
          </a:xfrm>
        </p:spPr>
        <p:txBody>
          <a:bodyPr/>
          <a:lstStyle/>
          <a:p>
            <a:r>
              <a:rPr lang="en-AU" dirty="0"/>
              <a:t>Surf Sports Youth Performance Academy Program Dates as </a:t>
            </a:r>
            <a:r>
              <a:rPr lang="en-AU" dirty="0" smtClean="0"/>
              <a:t>at 18/09/2017 </a:t>
            </a:r>
            <a:endParaRPr lang="en-AU" dirty="0"/>
          </a:p>
        </p:txBody>
      </p:sp>
      <p:graphicFrame>
        <p:nvGraphicFramePr>
          <p:cNvPr id="5" name="Table 4"/>
          <p:cNvGraphicFramePr>
            <a:graphicFrameLocks noGrp="1"/>
          </p:cNvGraphicFramePr>
          <p:nvPr>
            <p:extLst>
              <p:ext uri="{D42A27DB-BD31-4B8C-83A1-F6EECF244321}">
                <p14:modId xmlns:p14="http://schemas.microsoft.com/office/powerpoint/2010/main" val="133271320"/>
              </p:ext>
            </p:extLst>
          </p:nvPr>
        </p:nvGraphicFramePr>
        <p:xfrm>
          <a:off x="1098229" y="1496948"/>
          <a:ext cx="8640959" cy="5308019"/>
        </p:xfrm>
        <a:graphic>
          <a:graphicData uri="http://schemas.openxmlformats.org/drawingml/2006/table">
            <a:tbl>
              <a:tblPr firstRow="1" firstCol="1" bandRow="1">
                <a:tableStyleId>{5C22544A-7EE6-4342-B048-85BDC9FD1C3A}</a:tableStyleId>
              </a:tblPr>
              <a:tblGrid>
                <a:gridCol w="1064465"/>
                <a:gridCol w="2307059"/>
                <a:gridCol w="1753308"/>
                <a:gridCol w="3516127"/>
              </a:tblGrid>
              <a:tr h="432047">
                <a:tc>
                  <a:txBody>
                    <a:bodyPr/>
                    <a:lstStyle/>
                    <a:p>
                      <a:pPr marL="36195">
                        <a:lnSpc>
                          <a:spcPct val="115000"/>
                        </a:lnSpc>
                        <a:spcAft>
                          <a:spcPts val="0"/>
                        </a:spcAft>
                      </a:pPr>
                      <a:r>
                        <a:rPr lang="en-GB" sz="1400" dirty="0">
                          <a:solidFill>
                            <a:schemeClr val="tx1"/>
                          </a:solidFill>
                          <a:effectLst/>
                        </a:rPr>
                        <a:t>DATE</a:t>
                      </a:r>
                      <a:endParaRPr lang="en-AU" sz="14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400" dirty="0">
                          <a:solidFill>
                            <a:schemeClr val="tx1"/>
                          </a:solidFill>
                          <a:effectLst/>
                        </a:rPr>
                        <a:t>TIME </a:t>
                      </a:r>
                      <a:endParaRPr lang="en-AU" sz="14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400" dirty="0">
                          <a:solidFill>
                            <a:schemeClr val="tx1"/>
                          </a:solidFill>
                          <a:effectLst/>
                        </a:rPr>
                        <a:t>VENUE</a:t>
                      </a:r>
                      <a:endParaRPr lang="en-AU" sz="14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400" dirty="0">
                          <a:solidFill>
                            <a:schemeClr val="tx1"/>
                          </a:solidFill>
                          <a:effectLst/>
                        </a:rPr>
                        <a:t>DETAILS</a:t>
                      </a:r>
                      <a:endParaRPr lang="en-AU" sz="1400" dirty="0">
                        <a:solidFill>
                          <a:schemeClr val="tx1"/>
                        </a:solidFill>
                        <a:effectLst/>
                        <a:latin typeface="Calibri"/>
                        <a:ea typeface="Calibri"/>
                        <a:cs typeface="Times New Roman"/>
                      </a:endParaRPr>
                    </a:p>
                  </a:txBody>
                  <a:tcPr marL="36195" marR="36195" marT="17780" marB="17780"/>
                </a:tc>
              </a:tr>
              <a:tr h="812662">
                <a:tc>
                  <a:txBody>
                    <a:bodyPr/>
                    <a:lstStyle/>
                    <a:p>
                      <a:pPr marL="36195">
                        <a:lnSpc>
                          <a:spcPct val="115000"/>
                        </a:lnSpc>
                        <a:spcAft>
                          <a:spcPts val="0"/>
                        </a:spcAft>
                      </a:pPr>
                      <a:r>
                        <a:rPr lang="en-GB" sz="1400">
                          <a:solidFill>
                            <a:schemeClr val="tx1"/>
                          </a:solidFill>
                          <a:effectLst/>
                        </a:rPr>
                        <a:t>23/09/2017</a:t>
                      </a:r>
                      <a:endParaRPr lang="en-AU" sz="14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1:00pm-5:30pm</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Surf Central</a:t>
                      </a:r>
                      <a:endParaRPr lang="en-AU" sz="12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Youth Development Clinic</a:t>
                      </a:r>
                      <a:endParaRPr lang="en-AU" sz="1200">
                        <a:solidFill>
                          <a:schemeClr val="tx1"/>
                        </a:solidFill>
                        <a:effectLst/>
                        <a:latin typeface="Calibri"/>
                        <a:ea typeface="Calibri"/>
                        <a:cs typeface="Times New Roman"/>
                      </a:endParaRPr>
                    </a:p>
                  </a:txBody>
                  <a:tcPr marL="36195" marR="36195" marT="17780" marB="17780"/>
                </a:tc>
              </a:tr>
              <a:tr h="812662">
                <a:tc>
                  <a:txBody>
                    <a:bodyPr/>
                    <a:lstStyle/>
                    <a:p>
                      <a:pPr marL="36195">
                        <a:lnSpc>
                          <a:spcPct val="115000"/>
                        </a:lnSpc>
                        <a:spcAft>
                          <a:spcPts val="0"/>
                        </a:spcAft>
                      </a:pPr>
                      <a:r>
                        <a:rPr lang="en-GB" sz="1400">
                          <a:solidFill>
                            <a:schemeClr val="tx1"/>
                          </a:solidFill>
                          <a:effectLst/>
                        </a:rPr>
                        <a:t>24/09/2017</a:t>
                      </a:r>
                      <a:endParaRPr lang="en-AU" sz="14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9:00am-12:00pm</a:t>
                      </a:r>
                      <a:endParaRPr lang="en-AU" sz="12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Mid/South Coast</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Youth Development Clinic</a:t>
                      </a:r>
                      <a:endParaRPr lang="en-AU" sz="1200" dirty="0">
                        <a:solidFill>
                          <a:schemeClr val="tx1"/>
                        </a:solidFill>
                        <a:effectLst/>
                        <a:latin typeface="Calibri"/>
                        <a:ea typeface="Calibri"/>
                        <a:cs typeface="Times New Roman"/>
                      </a:endParaRPr>
                    </a:p>
                  </a:txBody>
                  <a:tcPr marL="36195" marR="36195" marT="17780" marB="17780"/>
                </a:tc>
              </a:tr>
              <a:tr h="812662">
                <a:tc>
                  <a:txBody>
                    <a:bodyPr/>
                    <a:lstStyle/>
                    <a:p>
                      <a:pPr marL="36195">
                        <a:lnSpc>
                          <a:spcPct val="115000"/>
                        </a:lnSpc>
                        <a:spcAft>
                          <a:spcPts val="0"/>
                        </a:spcAft>
                      </a:pPr>
                      <a:r>
                        <a:rPr lang="en-GB" sz="1400">
                          <a:solidFill>
                            <a:schemeClr val="tx1"/>
                          </a:solidFill>
                          <a:effectLst/>
                        </a:rPr>
                        <a:t>29/10/2017</a:t>
                      </a:r>
                      <a:endParaRPr lang="en-AU" sz="14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8:00am</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TBC</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Ocean/Beach Training Session </a:t>
                      </a:r>
                      <a:endParaRPr lang="en-AU" sz="1200" dirty="0">
                        <a:solidFill>
                          <a:schemeClr val="tx1"/>
                        </a:solidFill>
                        <a:effectLst/>
                        <a:latin typeface="Calibri"/>
                        <a:ea typeface="Calibri"/>
                        <a:cs typeface="Times New Roman"/>
                      </a:endParaRPr>
                    </a:p>
                  </a:txBody>
                  <a:tcPr marL="36195" marR="36195" marT="17780" marB="17780"/>
                </a:tc>
              </a:tr>
              <a:tr h="812662">
                <a:tc>
                  <a:txBody>
                    <a:bodyPr/>
                    <a:lstStyle/>
                    <a:p>
                      <a:pPr marL="36195">
                        <a:lnSpc>
                          <a:spcPct val="115000"/>
                        </a:lnSpc>
                        <a:spcAft>
                          <a:spcPts val="0"/>
                        </a:spcAft>
                      </a:pPr>
                      <a:r>
                        <a:rPr lang="en-GB" sz="1400" dirty="0" smtClean="0">
                          <a:solidFill>
                            <a:schemeClr val="tx1"/>
                          </a:solidFill>
                          <a:effectLst/>
                        </a:rPr>
                        <a:t>??/</a:t>
                      </a:r>
                      <a:r>
                        <a:rPr lang="en-GB" sz="1400" dirty="0">
                          <a:solidFill>
                            <a:schemeClr val="tx1"/>
                          </a:solidFill>
                          <a:effectLst/>
                        </a:rPr>
                        <a:t>11/2017</a:t>
                      </a:r>
                      <a:endParaRPr lang="en-AU" sz="14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TBC (PM)</a:t>
                      </a:r>
                      <a:endParaRPr lang="en-AU" sz="12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Tonsley Park</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Information/Presentation Night</a:t>
                      </a:r>
                      <a:endParaRPr lang="en-AU" sz="1200" dirty="0">
                        <a:solidFill>
                          <a:schemeClr val="tx1"/>
                        </a:solidFill>
                        <a:effectLst/>
                        <a:latin typeface="Calibri"/>
                        <a:ea typeface="Calibri"/>
                        <a:cs typeface="Times New Roman"/>
                      </a:endParaRPr>
                    </a:p>
                  </a:txBody>
                  <a:tcPr marL="36195" marR="36195" marT="17780" marB="17780"/>
                </a:tc>
              </a:tr>
              <a:tr h="812662">
                <a:tc>
                  <a:txBody>
                    <a:bodyPr/>
                    <a:lstStyle/>
                    <a:p>
                      <a:pPr marL="36195">
                        <a:lnSpc>
                          <a:spcPct val="115000"/>
                        </a:lnSpc>
                        <a:spcAft>
                          <a:spcPts val="0"/>
                        </a:spcAft>
                      </a:pPr>
                      <a:r>
                        <a:rPr lang="en-GB" sz="1400">
                          <a:solidFill>
                            <a:schemeClr val="tx1"/>
                          </a:solidFill>
                          <a:effectLst/>
                        </a:rPr>
                        <a:t>09/12/2017</a:t>
                      </a:r>
                      <a:endParaRPr lang="en-AU" sz="14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8:30am – 11:30am</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Flinders Uni</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Testing Period #3</a:t>
                      </a:r>
                      <a:endParaRPr lang="en-AU" sz="1200" dirty="0">
                        <a:solidFill>
                          <a:schemeClr val="tx1"/>
                        </a:solidFill>
                        <a:effectLst/>
                        <a:latin typeface="Calibri"/>
                        <a:ea typeface="Calibri"/>
                        <a:cs typeface="Times New Roman"/>
                      </a:endParaRPr>
                    </a:p>
                  </a:txBody>
                  <a:tcPr marL="36195" marR="36195" marT="17780" marB="17780"/>
                </a:tc>
              </a:tr>
              <a:tr h="812662">
                <a:tc>
                  <a:txBody>
                    <a:bodyPr/>
                    <a:lstStyle/>
                    <a:p>
                      <a:pPr marL="36195">
                        <a:lnSpc>
                          <a:spcPct val="115000"/>
                        </a:lnSpc>
                        <a:spcAft>
                          <a:spcPts val="0"/>
                        </a:spcAft>
                      </a:pPr>
                      <a:r>
                        <a:rPr lang="en-GB" sz="1400" dirty="0">
                          <a:solidFill>
                            <a:schemeClr val="tx1"/>
                          </a:solidFill>
                          <a:effectLst/>
                        </a:rPr>
                        <a:t>13/12/2017</a:t>
                      </a:r>
                      <a:endParaRPr lang="en-AU" sz="14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TBC (PM)</a:t>
                      </a:r>
                      <a:endParaRPr lang="en-AU" sz="1200" dirty="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a:solidFill>
                            <a:schemeClr val="tx1"/>
                          </a:solidFill>
                          <a:effectLst/>
                        </a:rPr>
                        <a:t>TBC</a:t>
                      </a:r>
                      <a:endParaRPr lang="en-AU" sz="1200">
                        <a:solidFill>
                          <a:schemeClr val="tx1"/>
                        </a:solidFill>
                        <a:effectLst/>
                        <a:latin typeface="Calibri"/>
                        <a:ea typeface="Calibri"/>
                        <a:cs typeface="Times New Roman"/>
                      </a:endParaRPr>
                    </a:p>
                  </a:txBody>
                  <a:tcPr marL="36195" marR="36195" marT="17780" marB="17780"/>
                </a:tc>
                <a:tc>
                  <a:txBody>
                    <a:bodyPr/>
                    <a:lstStyle/>
                    <a:p>
                      <a:pPr marL="36195">
                        <a:lnSpc>
                          <a:spcPct val="115000"/>
                        </a:lnSpc>
                        <a:spcAft>
                          <a:spcPts val="0"/>
                        </a:spcAft>
                      </a:pPr>
                      <a:r>
                        <a:rPr lang="en-GB" sz="1200" dirty="0">
                          <a:solidFill>
                            <a:schemeClr val="tx1"/>
                          </a:solidFill>
                          <a:effectLst/>
                        </a:rPr>
                        <a:t>Social Activity #2</a:t>
                      </a:r>
                      <a:endParaRPr lang="en-AU" sz="1200" dirty="0">
                        <a:solidFill>
                          <a:schemeClr val="tx1"/>
                        </a:solidFill>
                        <a:effectLst/>
                        <a:latin typeface="Calibri"/>
                        <a:ea typeface="Calibri"/>
                        <a:cs typeface="Times New Roman"/>
                      </a:endParaRPr>
                    </a:p>
                  </a:txBody>
                  <a:tcPr marL="36195" marR="36195" marT="17780" marB="17780"/>
                </a:tc>
              </a:tr>
            </a:tbl>
          </a:graphicData>
        </a:graphic>
      </p:graphicFrame>
    </p:spTree>
    <p:extLst>
      <p:ext uri="{BB962C8B-B14F-4D97-AF65-F5344CB8AC3E}">
        <p14:creationId xmlns:p14="http://schemas.microsoft.com/office/powerpoint/2010/main" val="3317275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E1B"/>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471"/>
          <a:stretch/>
        </p:blipFill>
        <p:spPr bwMode="auto">
          <a:xfrm>
            <a:off x="1890316" y="167313"/>
            <a:ext cx="6120680" cy="723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811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4"/>
          <p:cNvPicPr>
            <a:picLocks noChangeAspect="1"/>
          </p:cNvPicPr>
          <p:nvPr/>
        </p:nvPicPr>
        <p:blipFill>
          <a:blip r:embed="rId2">
            <a:extLst>
              <a:ext uri="{28A0092B-C50C-407E-A947-70E740481C1C}">
                <a14:useLocalDpi xmlns:a14="http://schemas.microsoft.com/office/drawing/2010/main" val="0"/>
              </a:ext>
            </a:extLst>
          </a:blip>
          <a:srcRect l="3" r="3"/>
          <a:stretch>
            <a:fillRect/>
          </a:stretch>
        </p:blipFill>
        <p:spPr>
          <a:xfrm>
            <a:off x="-10488" y="0"/>
            <a:ext cx="10694988" cy="7561263"/>
          </a:xfrm>
          <a:prstGeom prst="rect">
            <a:avLst/>
          </a:prstGeom>
        </p:spPr>
      </p:pic>
      <p:pic>
        <p:nvPicPr>
          <p:cNvPr id="3" name="Picture Placeholder 2"/>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2997" r="2997"/>
          <a:stretch>
            <a:fillRect/>
          </a:stretch>
        </p:blipFill>
        <p:spPr/>
      </p:pic>
      <p:sp>
        <p:nvSpPr>
          <p:cNvPr id="9" name="Subtitle 8"/>
          <p:cNvSpPr>
            <a:spLocks noGrp="1"/>
          </p:cNvSpPr>
          <p:nvPr>
            <p:ph type="subTitle" idx="1"/>
          </p:nvPr>
        </p:nvSpPr>
        <p:spPr>
          <a:xfrm>
            <a:off x="4986660" y="972319"/>
            <a:ext cx="4618800" cy="594590"/>
          </a:xfrm>
        </p:spPr>
        <p:txBody>
          <a:bodyPr/>
          <a:lstStyle/>
          <a:p>
            <a:r>
              <a:rPr lang="en-AU" b="1" dirty="0"/>
              <a:t>Opportunities &amp; Sporting Landscape</a:t>
            </a:r>
          </a:p>
        </p:txBody>
      </p:sp>
      <p:sp>
        <p:nvSpPr>
          <p:cNvPr id="8" name="Title 7"/>
          <p:cNvSpPr>
            <a:spLocks noGrp="1"/>
          </p:cNvSpPr>
          <p:nvPr>
            <p:ph type="title"/>
          </p:nvPr>
        </p:nvSpPr>
        <p:spPr/>
        <p:txBody>
          <a:bodyPr/>
          <a:lstStyle/>
          <a:p>
            <a:r>
              <a:rPr lang="en-AU" sz="3600" u="sng" dirty="0" smtClean="0"/>
              <a:t>Athlete Pathways:</a:t>
            </a:r>
            <a:r>
              <a:rPr lang="en-AU" dirty="0" smtClean="0"/>
              <a:t/>
            </a:r>
            <a:br>
              <a:rPr lang="en-AU" dirty="0" smtClean="0"/>
            </a:br>
            <a:endParaRPr lang="en-AU" dirty="0"/>
          </a:p>
        </p:txBody>
      </p:sp>
      <p:sp>
        <p:nvSpPr>
          <p:cNvPr id="65" name="Text Placeholder 64"/>
          <p:cNvSpPr>
            <a:spLocks noGrp="1"/>
          </p:cNvSpPr>
          <p:nvPr>
            <p:ph type="body" sz="quarter" idx="11"/>
          </p:nvPr>
        </p:nvSpPr>
        <p:spPr/>
        <p:txBody>
          <a:bodyPr/>
          <a:lstStyle/>
          <a:p>
            <a:endParaRPr lang="en-AU" dirty="0"/>
          </a:p>
        </p:txBody>
      </p:sp>
      <p:sp>
        <p:nvSpPr>
          <p:cNvPr id="66" name="Text Placeholder 65"/>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2437565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4009" r="14009"/>
          <a:stretch>
            <a:fillRect/>
          </a:stretch>
        </p:blipFill>
        <p:spPr/>
      </p:pic>
      <p:sp>
        <p:nvSpPr>
          <p:cNvPr id="11" name="Title 10"/>
          <p:cNvSpPr>
            <a:spLocks noGrp="1"/>
          </p:cNvSpPr>
          <p:nvPr>
            <p:ph type="title"/>
          </p:nvPr>
        </p:nvSpPr>
        <p:spPr/>
        <p:txBody>
          <a:bodyPr/>
          <a:lstStyle/>
          <a:p>
            <a:r>
              <a:rPr lang="en-AU" dirty="0" smtClean="0"/>
              <a:t>from nippers to the Australian national team</a:t>
            </a:r>
            <a:endParaRPr lang="en-AU" dirty="0"/>
          </a:p>
        </p:txBody>
      </p:sp>
      <p:sp>
        <p:nvSpPr>
          <p:cNvPr id="9" name="Content Placeholder 8"/>
          <p:cNvSpPr>
            <a:spLocks noGrp="1"/>
          </p:cNvSpPr>
          <p:nvPr>
            <p:ph idx="14"/>
          </p:nvPr>
        </p:nvSpPr>
        <p:spPr>
          <a:xfrm>
            <a:off x="728570" y="2268463"/>
            <a:ext cx="3335316" cy="4392488"/>
          </a:xfrm>
        </p:spPr>
        <p:txBody>
          <a:bodyPr/>
          <a:lstStyle/>
          <a:p>
            <a:pPr lvl="1"/>
            <a:endParaRPr lang="en-AU" dirty="0" smtClean="0"/>
          </a:p>
          <a:p>
            <a:pPr lvl="1"/>
            <a:r>
              <a:rPr lang="en-AU" dirty="0" smtClean="0"/>
              <a:t>Story time…</a:t>
            </a:r>
          </a:p>
          <a:p>
            <a:pPr lvl="1"/>
            <a:endParaRPr lang="en-AU" dirty="0" smtClean="0"/>
          </a:p>
          <a:p>
            <a:pPr lvl="1"/>
            <a:endParaRPr lang="en-AU" dirty="0"/>
          </a:p>
          <a:p>
            <a:pPr marL="342900" lvl="1" indent="-342900">
              <a:buFont typeface="Wingdings" panose="05000000000000000000" pitchFamily="2" charset="2"/>
              <a:buChar char="§"/>
            </a:pPr>
            <a:r>
              <a:rPr lang="en-AU" dirty="0" smtClean="0"/>
              <a:t>What are the levels of competition to aspire to?</a:t>
            </a:r>
          </a:p>
          <a:p>
            <a:pPr marL="342900" lvl="1" indent="-342900">
              <a:buFont typeface="Wingdings" panose="05000000000000000000" pitchFamily="2" charset="2"/>
              <a:buChar char="§"/>
            </a:pPr>
            <a:r>
              <a:rPr lang="en-AU" dirty="0" smtClean="0"/>
              <a:t>What it takes to get there?</a:t>
            </a:r>
          </a:p>
          <a:p>
            <a:pPr marL="342900" lvl="1" indent="-342900">
              <a:buFont typeface="Wingdings" panose="05000000000000000000" pitchFamily="2" charset="2"/>
              <a:buChar char="§"/>
            </a:pPr>
            <a:r>
              <a:rPr lang="en-AU" dirty="0" smtClean="0"/>
              <a:t>How it’s done?</a:t>
            </a:r>
          </a:p>
          <a:p>
            <a:pPr lvl="1"/>
            <a:endParaRPr lang="en-AU" dirty="0" smtClean="0"/>
          </a:p>
          <a:p>
            <a:pPr lvl="1"/>
            <a:endParaRPr lang="en-AU" dirty="0"/>
          </a:p>
        </p:txBody>
      </p:sp>
    </p:spTree>
    <p:extLst>
      <p:ext uri="{BB962C8B-B14F-4D97-AF65-F5344CB8AC3E}">
        <p14:creationId xmlns:p14="http://schemas.microsoft.com/office/powerpoint/2010/main" val="451496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u="sng" dirty="0" smtClean="0"/>
              <a:t>Goal Setting Task:</a:t>
            </a:r>
            <a:endParaRPr lang="en-AU" u="sng" dirty="0"/>
          </a:p>
        </p:txBody>
      </p:sp>
      <p:sp>
        <p:nvSpPr>
          <p:cNvPr id="4" name="TextBox 3"/>
          <p:cNvSpPr txBox="1"/>
          <p:nvPr/>
        </p:nvSpPr>
        <p:spPr>
          <a:xfrm>
            <a:off x="594172" y="1890421"/>
            <a:ext cx="9217024" cy="4724370"/>
          </a:xfrm>
          <a:prstGeom prst="rect">
            <a:avLst/>
          </a:prstGeom>
          <a:noFill/>
        </p:spPr>
        <p:txBody>
          <a:bodyPr wrap="square" rtlCol="0">
            <a:spAutoFit/>
          </a:bodyPr>
          <a:lstStyle/>
          <a:p>
            <a:r>
              <a:rPr lang="en-AU" sz="4400" dirty="0">
                <a:solidFill>
                  <a:schemeClr val="bg1"/>
                </a:solidFill>
              </a:rPr>
              <a:t>What has your pathway been so far?</a:t>
            </a:r>
          </a:p>
          <a:p>
            <a:endParaRPr lang="en-AU" dirty="0" smtClean="0">
              <a:solidFill>
                <a:schemeClr val="bg1"/>
              </a:solidFill>
            </a:endParaRPr>
          </a:p>
          <a:p>
            <a:pPr marL="342900" indent="-342900">
              <a:buFont typeface="Arial" panose="020B0604020202020204" pitchFamily="34" charset="0"/>
              <a:buChar char="•"/>
            </a:pPr>
            <a:r>
              <a:rPr lang="en-AU" sz="2400" dirty="0" smtClean="0">
                <a:solidFill>
                  <a:schemeClr val="bg1"/>
                </a:solidFill>
              </a:rPr>
              <a:t>How did you get into Surf Life Saving?</a:t>
            </a:r>
          </a:p>
          <a:p>
            <a:endParaRPr lang="en-AU" sz="2400" dirty="0" smtClean="0">
              <a:solidFill>
                <a:schemeClr val="bg1"/>
              </a:solidFill>
            </a:endParaRPr>
          </a:p>
          <a:p>
            <a:pPr marL="342900" indent="-342900">
              <a:buFont typeface="Arial" panose="020B0604020202020204" pitchFamily="34" charset="0"/>
              <a:buChar char="•"/>
            </a:pPr>
            <a:r>
              <a:rPr lang="en-AU" sz="2400" dirty="0" smtClean="0">
                <a:solidFill>
                  <a:schemeClr val="bg1"/>
                </a:solidFill>
              </a:rPr>
              <a:t>How did you get into Surf Sports?</a:t>
            </a:r>
          </a:p>
          <a:p>
            <a:endParaRPr lang="en-AU" sz="2400" dirty="0" smtClean="0">
              <a:solidFill>
                <a:schemeClr val="bg1"/>
              </a:solidFill>
            </a:endParaRPr>
          </a:p>
          <a:p>
            <a:pPr marL="342900" indent="-342900">
              <a:buFont typeface="Arial" panose="020B0604020202020204" pitchFamily="34" charset="0"/>
              <a:buChar char="•"/>
            </a:pPr>
            <a:r>
              <a:rPr lang="en-AU" sz="2400" dirty="0" smtClean="0">
                <a:solidFill>
                  <a:schemeClr val="bg1"/>
                </a:solidFill>
              </a:rPr>
              <a:t>What do you like about </a:t>
            </a:r>
            <a:r>
              <a:rPr lang="en-AU" sz="2400" dirty="0">
                <a:solidFill>
                  <a:schemeClr val="bg1"/>
                </a:solidFill>
              </a:rPr>
              <a:t>S</a:t>
            </a:r>
            <a:r>
              <a:rPr lang="en-AU" sz="2400" dirty="0" smtClean="0">
                <a:solidFill>
                  <a:schemeClr val="bg1"/>
                </a:solidFill>
              </a:rPr>
              <a:t>urf Sports?</a:t>
            </a:r>
          </a:p>
          <a:p>
            <a:endParaRPr lang="en-AU" sz="2400" dirty="0">
              <a:solidFill>
                <a:schemeClr val="bg1"/>
              </a:solidFill>
            </a:endParaRPr>
          </a:p>
          <a:p>
            <a:pPr marL="342900" indent="-342900">
              <a:buFont typeface="Arial" panose="020B0604020202020204" pitchFamily="34" charset="0"/>
              <a:buChar char="•"/>
            </a:pPr>
            <a:r>
              <a:rPr lang="en-AU" sz="2400" dirty="0" smtClean="0">
                <a:solidFill>
                  <a:schemeClr val="bg1"/>
                </a:solidFill>
              </a:rPr>
              <a:t>What do you want your pathway to be?</a:t>
            </a:r>
          </a:p>
          <a:p>
            <a:endParaRPr lang="en-AU" sz="2400" dirty="0">
              <a:solidFill>
                <a:schemeClr val="bg1"/>
              </a:solidFill>
            </a:endParaRPr>
          </a:p>
          <a:p>
            <a:pPr algn="ctr"/>
            <a:r>
              <a:rPr lang="en-AU" sz="4400" dirty="0" smtClean="0">
                <a:solidFill>
                  <a:schemeClr val="bg1"/>
                </a:solidFill>
              </a:rPr>
              <a:t>Anything is possible!</a:t>
            </a:r>
          </a:p>
        </p:txBody>
      </p:sp>
    </p:spTree>
    <p:extLst>
      <p:ext uri="{BB962C8B-B14F-4D97-AF65-F5344CB8AC3E}">
        <p14:creationId xmlns:p14="http://schemas.microsoft.com/office/powerpoint/2010/main" val="1679654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2997" r="2997"/>
          <a:stretch>
            <a:fillRect/>
          </a:stretch>
        </p:blipFill>
        <p:spPr/>
      </p:pic>
      <p:sp>
        <p:nvSpPr>
          <p:cNvPr id="8" name="Title 7"/>
          <p:cNvSpPr>
            <a:spLocks noGrp="1"/>
          </p:cNvSpPr>
          <p:nvPr>
            <p:ph type="title"/>
          </p:nvPr>
        </p:nvSpPr>
        <p:spPr/>
        <p:txBody>
          <a:bodyPr/>
          <a:lstStyle/>
          <a:p>
            <a:r>
              <a:rPr lang="en-AU" sz="3600" u="sng" dirty="0" smtClean="0"/>
              <a:t>Athlete Workshop:</a:t>
            </a:r>
            <a:r>
              <a:rPr lang="en-AU" dirty="0" smtClean="0"/>
              <a:t/>
            </a:r>
            <a:br>
              <a:rPr lang="en-AU" dirty="0" smtClean="0"/>
            </a:br>
            <a:endParaRPr lang="en-AU" dirty="0"/>
          </a:p>
        </p:txBody>
      </p:sp>
      <p:sp>
        <p:nvSpPr>
          <p:cNvPr id="65" name="Text Placeholder 64"/>
          <p:cNvSpPr>
            <a:spLocks noGrp="1"/>
          </p:cNvSpPr>
          <p:nvPr>
            <p:ph type="body" sz="quarter" idx="11"/>
          </p:nvPr>
        </p:nvSpPr>
        <p:spPr/>
        <p:txBody>
          <a:bodyPr/>
          <a:lstStyle/>
          <a:p>
            <a:endParaRPr lang="en-AU"/>
          </a:p>
        </p:txBody>
      </p:sp>
      <p:sp>
        <p:nvSpPr>
          <p:cNvPr id="66" name="Text Placeholder 65"/>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2537826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27200" y="1764407"/>
            <a:ext cx="8631933" cy="5255012"/>
          </a:xfrm>
        </p:spPr>
        <p:txBody>
          <a:bodyPr/>
          <a:lstStyle/>
          <a:p>
            <a:pPr marL="342900" indent="-342900">
              <a:buFont typeface="Arial" panose="020B0604020202020204" pitchFamily="34" charset="0"/>
              <a:buChar char="•"/>
            </a:pPr>
            <a:r>
              <a:rPr lang="en-AU" b="0" dirty="0" smtClean="0"/>
              <a:t>What sort of environment are you currently in with your sport? (Enjoyable, Challenging, Motivating, Competitive, Fun, </a:t>
            </a:r>
            <a:r>
              <a:rPr lang="en-AU" b="0" u="sng" dirty="0" smtClean="0"/>
              <a:t>Bad?</a:t>
            </a:r>
            <a:r>
              <a:rPr lang="en-AU" b="0" dirty="0" smtClean="0"/>
              <a:t>)</a:t>
            </a:r>
            <a:r>
              <a:rPr lang="en-AU" b="0" i="1" dirty="0" smtClean="0"/>
              <a:t> </a:t>
            </a:r>
          </a:p>
          <a:p>
            <a:pPr marL="342900" indent="-342900">
              <a:buFont typeface="Arial" panose="020B0604020202020204" pitchFamily="34" charset="0"/>
              <a:buChar char="•"/>
            </a:pPr>
            <a:r>
              <a:rPr lang="en-AU" b="0" dirty="0" smtClean="0"/>
              <a:t>Have you got the best environment around you in order to achieve what you want to achieve? (Yes, No, Maybe?)</a:t>
            </a:r>
          </a:p>
          <a:p>
            <a:pPr marL="342900" indent="-342900">
              <a:buFont typeface="Arial" panose="020B0604020202020204" pitchFamily="34" charset="0"/>
              <a:buChar char="•"/>
            </a:pPr>
            <a:r>
              <a:rPr lang="en-AU" b="0" i="1" dirty="0"/>
              <a:t>Is it an “</a:t>
            </a:r>
            <a:r>
              <a:rPr lang="en-AU" b="0" i="1" u="sng" dirty="0"/>
              <a:t>Elite</a:t>
            </a:r>
            <a:r>
              <a:rPr lang="en-AU" b="0" i="1" dirty="0"/>
              <a:t>” Environment</a:t>
            </a:r>
            <a:r>
              <a:rPr lang="en-AU" b="0" dirty="0"/>
              <a:t>?</a:t>
            </a:r>
          </a:p>
          <a:p>
            <a:pPr marL="342900" indent="-342900">
              <a:buFont typeface="Arial" panose="020B0604020202020204" pitchFamily="34" charset="0"/>
              <a:buChar char="•"/>
            </a:pPr>
            <a:r>
              <a:rPr lang="en-AU" b="0" dirty="0" smtClean="0"/>
              <a:t>What are the things that I could do to improve the environment around me? (Training Squad/Coaching, Equipment, Sports Science, Physio, Pilates, Nutrition, Recovery, Etc.)</a:t>
            </a:r>
          </a:p>
          <a:p>
            <a:pPr marL="342900" indent="-342900">
              <a:buFont typeface="Arial" panose="020B0604020202020204" pitchFamily="34" charset="0"/>
              <a:buChar char="•"/>
            </a:pPr>
            <a:r>
              <a:rPr lang="en-AU" b="0" dirty="0" smtClean="0"/>
              <a:t>Who’s going to help me or give me support? (Parents, Friends, Coaches, Peers, Mentors, Teachers, Club)</a:t>
            </a:r>
          </a:p>
          <a:p>
            <a:pPr marL="342900" indent="-342900">
              <a:buFont typeface="Arial" panose="020B0604020202020204" pitchFamily="34" charset="0"/>
              <a:buChar char="•"/>
            </a:pPr>
            <a:endParaRPr lang="en-AU" dirty="0"/>
          </a:p>
        </p:txBody>
      </p:sp>
      <p:sp>
        <p:nvSpPr>
          <p:cNvPr id="3" name="Title 2"/>
          <p:cNvSpPr>
            <a:spLocks noGrp="1"/>
          </p:cNvSpPr>
          <p:nvPr>
            <p:ph type="title"/>
          </p:nvPr>
        </p:nvSpPr>
        <p:spPr/>
        <p:txBody>
          <a:bodyPr/>
          <a:lstStyle/>
          <a:p>
            <a:r>
              <a:rPr lang="en-AU" u="sng" dirty="0" smtClean="0"/>
              <a:t>Goal orientation Task</a:t>
            </a:r>
            <a:r>
              <a:rPr lang="en-AU" dirty="0" smtClean="0"/>
              <a:t>:</a:t>
            </a:r>
            <a:endParaRPr lang="en-AU" dirty="0"/>
          </a:p>
        </p:txBody>
      </p:sp>
    </p:spTree>
    <p:extLst>
      <p:ext uri="{BB962C8B-B14F-4D97-AF65-F5344CB8AC3E}">
        <p14:creationId xmlns:p14="http://schemas.microsoft.com/office/powerpoint/2010/main" val="1306288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67276" y="828303"/>
            <a:ext cx="6867656" cy="3677632"/>
          </a:xfrm>
        </p:spPr>
        <p:txBody>
          <a:bodyPr/>
          <a:lstStyle/>
          <a:p>
            <a:pPr lvl="1"/>
            <a:r>
              <a:rPr lang="en-AU" dirty="0" smtClean="0"/>
              <a:t>Various aspects of your sporting environment contribute to your overall athletic development. </a:t>
            </a:r>
          </a:p>
          <a:p>
            <a:pPr lvl="1"/>
            <a:r>
              <a:rPr lang="en-AU" dirty="0" smtClean="0"/>
              <a:t>One way to sustain significant athletic development is to conduct regular testing. This ensures that you know that what you’re doing is working, and what areas need improvement. Testing can be in-competition or outside of competition. </a:t>
            </a:r>
          </a:p>
          <a:p>
            <a:pPr lvl="1"/>
            <a:r>
              <a:rPr lang="en-AU" dirty="0" smtClean="0"/>
              <a:t>Significant areas of training and environment for </a:t>
            </a:r>
            <a:r>
              <a:rPr lang="en-AU" dirty="0"/>
              <a:t>athletic development </a:t>
            </a:r>
            <a:r>
              <a:rPr lang="en-AU" dirty="0" smtClean="0"/>
              <a:t>are:</a:t>
            </a:r>
          </a:p>
          <a:p>
            <a:pPr lvl="1"/>
            <a:endParaRPr lang="en-AU" dirty="0" smtClean="0"/>
          </a:p>
          <a:p>
            <a:pPr lvl="1"/>
            <a:endParaRPr lang="en-AU" dirty="0"/>
          </a:p>
        </p:txBody>
      </p:sp>
      <p:pic>
        <p:nvPicPr>
          <p:cNvPr id="4" name="Picture Placeholder 3"/>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630" r="35400"/>
          <a:stretch/>
        </p:blipFill>
        <p:spPr>
          <a:xfrm>
            <a:off x="7581784" y="1015199"/>
            <a:ext cx="3111616" cy="5645751"/>
          </a:xfrm>
        </p:spPr>
      </p:pic>
      <p:sp>
        <p:nvSpPr>
          <p:cNvPr id="11" name="Title 10"/>
          <p:cNvSpPr>
            <a:spLocks noGrp="1"/>
          </p:cNvSpPr>
          <p:nvPr>
            <p:ph type="title"/>
          </p:nvPr>
        </p:nvSpPr>
        <p:spPr>
          <a:xfrm>
            <a:off x="522164" y="261240"/>
            <a:ext cx="5338210" cy="495055"/>
          </a:xfrm>
        </p:spPr>
        <p:txBody>
          <a:bodyPr/>
          <a:lstStyle/>
          <a:p>
            <a:r>
              <a:rPr lang="en-AU" dirty="0" smtClean="0"/>
              <a:t>Athlete development:</a:t>
            </a:r>
            <a:endParaRPr lang="en-AU" dirty="0"/>
          </a:p>
        </p:txBody>
      </p:sp>
      <p:sp>
        <p:nvSpPr>
          <p:cNvPr id="2" name="TextBox 1"/>
          <p:cNvSpPr txBox="1"/>
          <p:nvPr/>
        </p:nvSpPr>
        <p:spPr>
          <a:xfrm>
            <a:off x="0" y="4505935"/>
            <a:ext cx="7653793" cy="2308324"/>
          </a:xfrm>
          <a:prstGeom prst="rect">
            <a:avLst/>
          </a:prstGeom>
          <a:noFill/>
        </p:spPr>
        <p:txBody>
          <a:bodyPr wrap="square" rtlCol="0">
            <a:spAutoFit/>
          </a:bodyPr>
          <a:lstStyle/>
          <a:p>
            <a:pPr marL="864428" lvl="1" indent="-342900">
              <a:buFont typeface="Arial" panose="020B0604020202020204" pitchFamily="34" charset="0"/>
              <a:buChar char="•"/>
            </a:pPr>
            <a:r>
              <a:rPr lang="en-AU" sz="2400" dirty="0" smtClean="0"/>
              <a:t>Coaching </a:t>
            </a:r>
            <a:r>
              <a:rPr lang="en-AU" sz="2400" dirty="0"/>
              <a:t>philosophy </a:t>
            </a:r>
            <a:r>
              <a:rPr lang="en-AU" sz="2400" dirty="0" smtClean="0"/>
              <a:t>&amp; periodisation </a:t>
            </a:r>
            <a:r>
              <a:rPr lang="en-AU" sz="2400" dirty="0"/>
              <a:t>of training</a:t>
            </a:r>
          </a:p>
          <a:p>
            <a:pPr marL="864428" lvl="1" indent="-342900">
              <a:buFont typeface="Arial" panose="020B0604020202020204" pitchFamily="34" charset="0"/>
              <a:buChar char="•"/>
            </a:pPr>
            <a:r>
              <a:rPr lang="en-AU" sz="2400" dirty="0" smtClean="0"/>
              <a:t>Training strategy</a:t>
            </a:r>
          </a:p>
          <a:p>
            <a:pPr marL="864428" lvl="1" indent="-342900">
              <a:buFont typeface="Arial" panose="020B0604020202020204" pitchFamily="34" charset="0"/>
              <a:buChar char="•"/>
            </a:pPr>
            <a:r>
              <a:rPr lang="en-AU" sz="2400" dirty="0" smtClean="0"/>
              <a:t>Strength &amp; conditioning </a:t>
            </a:r>
            <a:endParaRPr lang="en-AU" sz="2400" dirty="0"/>
          </a:p>
          <a:p>
            <a:pPr marL="864428" lvl="1" indent="-342900">
              <a:buFont typeface="Arial" panose="020B0604020202020204" pitchFamily="34" charset="0"/>
              <a:buChar char="•"/>
            </a:pPr>
            <a:r>
              <a:rPr lang="en-AU" sz="2400" dirty="0" smtClean="0"/>
              <a:t>Recovery</a:t>
            </a:r>
          </a:p>
          <a:p>
            <a:pPr marL="864428" lvl="1" indent="-342900">
              <a:buFont typeface="Arial" panose="020B0604020202020204" pitchFamily="34" charset="0"/>
              <a:buChar char="•"/>
            </a:pPr>
            <a:r>
              <a:rPr lang="en-AU" sz="2400" dirty="0" smtClean="0"/>
              <a:t>Nutrition</a:t>
            </a:r>
          </a:p>
          <a:p>
            <a:pPr marL="864428" lvl="1" indent="-342900">
              <a:buFont typeface="Arial" panose="020B0604020202020204" pitchFamily="34" charset="0"/>
              <a:buChar char="•"/>
            </a:pPr>
            <a:r>
              <a:rPr lang="en-AU" sz="2400" dirty="0" smtClean="0"/>
              <a:t>Psychology </a:t>
            </a:r>
            <a:endParaRPr lang="en-AU" sz="2400" dirty="0"/>
          </a:p>
        </p:txBody>
      </p:sp>
    </p:spTree>
    <p:extLst>
      <p:ext uri="{BB962C8B-B14F-4D97-AF65-F5344CB8AC3E}">
        <p14:creationId xmlns:p14="http://schemas.microsoft.com/office/powerpoint/2010/main" val="4150601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215" r="25160"/>
          <a:stretch/>
        </p:blipFill>
        <p:spPr>
          <a:xfrm>
            <a:off x="7413673" y="1015199"/>
            <a:ext cx="3279727" cy="5645751"/>
          </a:xfrm>
        </p:spPr>
      </p:pic>
      <p:sp>
        <p:nvSpPr>
          <p:cNvPr id="11" name="Title 10"/>
          <p:cNvSpPr>
            <a:spLocks noGrp="1"/>
          </p:cNvSpPr>
          <p:nvPr>
            <p:ph type="title"/>
          </p:nvPr>
        </p:nvSpPr>
        <p:spPr/>
        <p:txBody>
          <a:bodyPr/>
          <a:lstStyle/>
          <a:p>
            <a:r>
              <a:rPr lang="en-AU" dirty="0" smtClean="0"/>
              <a:t>Strength &amp; Conditioning:</a:t>
            </a:r>
            <a:endParaRPr lang="en-AU" dirty="0"/>
          </a:p>
        </p:txBody>
      </p:sp>
      <p:sp>
        <p:nvSpPr>
          <p:cNvPr id="2" name="TextBox 1"/>
          <p:cNvSpPr txBox="1"/>
          <p:nvPr/>
        </p:nvSpPr>
        <p:spPr>
          <a:xfrm>
            <a:off x="378148" y="1692399"/>
            <a:ext cx="6840760" cy="6324808"/>
          </a:xfrm>
          <a:prstGeom prst="rect">
            <a:avLst/>
          </a:prstGeom>
          <a:noFill/>
        </p:spPr>
        <p:txBody>
          <a:bodyPr wrap="square" rtlCol="0">
            <a:spAutoFit/>
          </a:bodyPr>
          <a:lstStyle/>
          <a:p>
            <a:r>
              <a:rPr lang="en-AU" sz="2400" dirty="0" smtClean="0"/>
              <a:t>Doesn’t just mean going to the gym and lifting weights.</a:t>
            </a:r>
          </a:p>
          <a:p>
            <a:endParaRPr lang="en-AU" sz="2400" dirty="0"/>
          </a:p>
          <a:p>
            <a:r>
              <a:rPr lang="en-AU" sz="2400" dirty="0" smtClean="0"/>
              <a:t>You want to both increase your physical capabilities (Strength) but also increase your bodies resilience and capacity to train (Conditioning). Most people don’t condition their body to train better.</a:t>
            </a:r>
          </a:p>
          <a:p>
            <a:endParaRPr lang="en-AU" sz="2400" dirty="0"/>
          </a:p>
          <a:p>
            <a:pPr marL="342900" indent="-342900">
              <a:buFont typeface="Arial" panose="020B0604020202020204" pitchFamily="34" charset="0"/>
              <a:buChar char="•"/>
            </a:pPr>
            <a:r>
              <a:rPr lang="en-AU" sz="2400" dirty="0" smtClean="0"/>
              <a:t>Weights (various ways to utilise)</a:t>
            </a:r>
          </a:p>
          <a:p>
            <a:pPr marL="342900" indent="-342900">
              <a:buFont typeface="Arial" panose="020B0604020202020204" pitchFamily="34" charset="0"/>
              <a:buChar char="•"/>
            </a:pPr>
            <a:r>
              <a:rPr lang="en-AU" sz="2400" dirty="0" err="1"/>
              <a:t>Plyometrics</a:t>
            </a:r>
            <a:endParaRPr lang="en-AU" sz="2400" dirty="0"/>
          </a:p>
          <a:p>
            <a:pPr marL="342900" indent="-342900">
              <a:buFont typeface="Arial" panose="020B0604020202020204" pitchFamily="34" charset="0"/>
              <a:buChar char="•"/>
            </a:pPr>
            <a:r>
              <a:rPr lang="en-AU" sz="2400" dirty="0" smtClean="0"/>
              <a:t>Stretching</a:t>
            </a:r>
          </a:p>
          <a:p>
            <a:pPr marL="342900" indent="-342900">
              <a:buFont typeface="Arial" panose="020B0604020202020204" pitchFamily="34" charset="0"/>
              <a:buChar char="•"/>
            </a:pPr>
            <a:r>
              <a:rPr lang="en-AU" sz="2400" dirty="0" smtClean="0"/>
              <a:t>Pilates</a:t>
            </a:r>
          </a:p>
          <a:p>
            <a:pPr marL="342900" indent="-342900">
              <a:buFont typeface="Arial" panose="020B0604020202020204" pitchFamily="34" charset="0"/>
              <a:buChar char="•"/>
            </a:pPr>
            <a:r>
              <a:rPr lang="en-AU" sz="2400" dirty="0" smtClean="0"/>
              <a:t>Yoga</a:t>
            </a:r>
          </a:p>
          <a:p>
            <a:pPr marL="342900" indent="-342900">
              <a:buFont typeface="Arial" panose="020B0604020202020204" pitchFamily="34" charset="0"/>
              <a:buChar char="•"/>
            </a:pPr>
            <a:r>
              <a:rPr lang="en-AU" sz="2400" dirty="0" smtClean="0"/>
              <a:t>Breathing Exercises</a:t>
            </a:r>
          </a:p>
          <a:p>
            <a:endParaRPr lang="en-AU" sz="2400" dirty="0" smtClean="0"/>
          </a:p>
          <a:p>
            <a:endParaRPr lang="en-AU" sz="2400" dirty="0" smtClean="0"/>
          </a:p>
          <a:p>
            <a:endParaRPr lang="en-AU" dirty="0" smtClean="0"/>
          </a:p>
        </p:txBody>
      </p:sp>
    </p:spTree>
    <p:extLst>
      <p:ext uri="{BB962C8B-B14F-4D97-AF65-F5344CB8AC3E}">
        <p14:creationId xmlns:p14="http://schemas.microsoft.com/office/powerpoint/2010/main" val="456741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ter_SLSSA">
  <a:themeElements>
    <a:clrScheme name="SLSA Colours Finalised">
      <a:dk1>
        <a:srgbClr val="000000"/>
      </a:dk1>
      <a:lt1>
        <a:srgbClr val="FFFFFF"/>
      </a:lt1>
      <a:dk2>
        <a:srgbClr val="ED1C2E"/>
      </a:dk2>
      <a:lt2>
        <a:srgbClr val="FFD520"/>
      </a:lt2>
      <a:accent1>
        <a:srgbClr val="FFFABC"/>
      </a:accent1>
      <a:accent2>
        <a:srgbClr val="FFE35B"/>
      </a:accent2>
      <a:accent3>
        <a:srgbClr val="FEBE1B"/>
      </a:accent3>
      <a:accent4>
        <a:srgbClr val="EE7525"/>
      </a:accent4>
      <a:accent5>
        <a:srgbClr val="DE4123"/>
      </a:accent5>
      <a:accent6>
        <a:srgbClr val="B81E23"/>
      </a:accent6>
      <a:hlink>
        <a:srgbClr val="FFE35B"/>
      </a:hlink>
      <a:folHlink>
        <a:srgbClr val="FFE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LSA Graph 1">
      <a:srgbClr val="FFF197"/>
    </a:custClr>
    <a:custClr name="SLSA Graph 2">
      <a:srgbClr val="FFE35B"/>
    </a:custClr>
    <a:custClr name="SLSA Graph 3">
      <a:srgbClr val="FFD525"/>
    </a:custClr>
    <a:custClr name="SLSA Graph 4">
      <a:srgbClr val="FEBE1B"/>
    </a:custClr>
    <a:custClr name="SLSA Graph 5">
      <a:srgbClr val="F39D1B"/>
    </a:custClr>
    <a:custClr name="SLSA Graph 6">
      <a:srgbClr val="EE7525"/>
    </a:custClr>
    <a:custClr name="SLSA Graph 7">
      <a:srgbClr val="ED5422"/>
    </a:custClr>
    <a:custClr name="SLSA Graph 8">
      <a:srgbClr val="DE4123"/>
    </a:custClr>
    <a:custClr name="SLSA Graph 9">
      <a:srgbClr val="C82F21"/>
    </a:custClr>
    <a:custClr name="SLSA Graph 10">
      <a:srgbClr val="B81E23"/>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xml version="1.0" encoding="utf-8"?>
<customUI xmlns="http://schemas.microsoft.com/office/2006/01/customui">
  <ribbon startFromScratch="false">
    <tabs>
      <tab id="CustomTab" label="SLS" insertBeforeMso="TabHome" keytip="Q">
        <group idMso="GroupSlides"/>
        <group id="Group1" label="Change Bullet Styles">
          <button idMso="IndentDecrease" visible="true" label="Decrease List Level" size="large"/>
          <button idMso="IndentIncrease" visible="true" label="Increase List Level" size="large"/>
        </group>
        <group id="Group2" label=" ">
          <checkBox idMso="GuidesShowHide" label="Guides"/>
          <splitButton id="groupsplitbutton" size="normal">
            <button idMso="ObjectsGroup"/>
            <menu id="groupsplitmenu" itemSize="large">
              <button idMso="ObjectsUngroup" description="Un-group selected objects" screentip="Un-group selected objects"/>
              <button idMso="ObjectsRegroup" description="Combine and re-Group selected objects" screentip="Combine and re-Group selected objects"/>
            </menu>
          </splitButton>
          <splitButton id="Cropping" size="normal">
            <toggleButton idMso="PictureCrop" label="Crop Tools"/>
            <menu id="CropMenu" itemSize="large">
              <button idMso="PictureFitCrop" description="Resize picture to fit the placeholder proportionally"/>
              <menuSeparator id="croppingmenu2"/>
              <menu idMso="PictureCropAspectRatioMenu" description="Crop image to selected aspect ratio"/>
              <gallery idMso="PictureShapeGallery" description="Crop image to selected shape"/>
            </menu>
          </splitButton>
          <separator id="sep1"/>
          <button idMso="ZoomFitToWindow" size="large" label="Fit to Window"/>
          <separator id="sep2"/>
          <splitButton id="sendbacksplitbutton" size="large">
            <button idMso="ObjectSendToBack" label="Send to Back"/>
            <menu id="sendbacksplitmenu" itemSize="large">
              <button idMso="ObjectBringToFront" label="Bring to Front"/>
            </menu>
          </splitButton>
          <separator id="sep3"/>
          <toggleButton idMso="SelectionPane" label="Selection Pane" size="large"/>
        </group>
        <group id="group3" label=" ">
          <button idMso="HeaderFooterInsert" size="large"/>
          <button idMso="PasteTextOnly" size="large" imageMso="Paste" label="Paste Unformatted"/>
        </group>
      </tab>
    </tabs>
  </ribbon>
</customUI>
</file>

<file path=docProps/app.xml><?xml version="1.0" encoding="utf-8"?>
<Properties xmlns="http://schemas.openxmlformats.org/officeDocument/2006/extended-properties" xmlns:vt="http://schemas.openxmlformats.org/officeDocument/2006/docPropsVTypes">
  <Template/>
  <TotalTime>4379</TotalTime>
  <Words>662</Words>
  <Application>Microsoft Office PowerPoint</Application>
  <PresentationFormat>Custom</PresentationFormat>
  <Paragraphs>132</Paragraphs>
  <Slides>17</Slides>
  <Notes>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Master_SLSSA</vt:lpstr>
      <vt:lpstr>PowerPoint Presentation</vt:lpstr>
      <vt:lpstr>PowerPoint Presentation</vt:lpstr>
      <vt:lpstr>Athlete Pathways: </vt:lpstr>
      <vt:lpstr>from nippers to the Australian national team</vt:lpstr>
      <vt:lpstr>Goal Setting Task:</vt:lpstr>
      <vt:lpstr>Athlete Workshop: </vt:lpstr>
      <vt:lpstr>Goal orientation Task:</vt:lpstr>
      <vt:lpstr>Athlete development:</vt:lpstr>
      <vt:lpstr>Strength &amp; Conditioning:</vt:lpstr>
      <vt:lpstr>Recovery:</vt:lpstr>
      <vt:lpstr>Nutrition:</vt:lpstr>
      <vt:lpstr>Mindfulness:</vt:lpstr>
      <vt:lpstr>Mindfulness:</vt:lpstr>
      <vt:lpstr>mindfulness exercise:</vt:lpstr>
      <vt:lpstr>Academy Analysis &amp; evaluation:</vt:lpstr>
      <vt:lpstr>Contacts:</vt:lpstr>
      <vt:lpstr>Surf Sports Youth Performance Academy Program Dates as at 18/09/2017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Athlete Pathways:</dc:title>
  <dc:creator>Blake Steele</dc:creator>
  <cp:lastModifiedBy>Blake Steele</cp:lastModifiedBy>
  <cp:revision>39</cp:revision>
  <dcterms:created xsi:type="dcterms:W3CDTF">2017-09-20T01:42:47Z</dcterms:created>
  <dcterms:modified xsi:type="dcterms:W3CDTF">2017-09-25T05:00:16Z</dcterms:modified>
</cp:coreProperties>
</file>